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</p:sldIdLst>
  <p:sldSz cx="10160000" cy="7620000"/>
  <p:notesSz cx="6858000" cy="9144000"/>
  <p:embeddedFontLst>
    <p:embeddedFont>
      <p:font typeface="Calibri" pitchFamily="34" charset="0"/>
      <p:regular r:id="rId4"/>
      <p:bold r:id="rId5"/>
      <p:italic r:id="rId6"/>
      <p:boldItalic r:id="rId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ableStyles" Target="tableStyles.xml"/><Relationship Id="rId5" Type="http://schemas.openxmlformats.org/officeDocument/2006/relationships/font" Target="fonts/font2.fntdata"/><Relationship Id="rId10" Type="http://schemas.openxmlformats.org/officeDocument/2006/relationships/theme" Target="theme/theme1.xml"/><Relationship Id="rId4" Type="http://schemas.openxmlformats.org/officeDocument/2006/relationships/font" Target="fonts/font1.fntdata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67068-94E9-41C9-A16B-6B082A6709E9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315A9-1830-487E-B6D1-AF740826B7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67068-94E9-41C9-A16B-6B082A6709E9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315A9-1830-487E-B6D1-AF740826B7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67068-94E9-41C9-A16B-6B082A6709E9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315A9-1830-487E-B6D1-AF740826B7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67068-94E9-41C9-A16B-6B082A6709E9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315A9-1830-487E-B6D1-AF740826B7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67068-94E9-41C9-A16B-6B082A6709E9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315A9-1830-487E-B6D1-AF740826B7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67068-94E9-41C9-A16B-6B082A6709E9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315A9-1830-487E-B6D1-AF740826B7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67068-94E9-41C9-A16B-6B082A6709E9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315A9-1830-487E-B6D1-AF740826B7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67068-94E9-41C9-A16B-6B082A6709E9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315A9-1830-487E-B6D1-AF740826B7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67068-94E9-41C9-A16B-6B082A6709E9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315A9-1830-487E-B6D1-AF740826B7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67068-94E9-41C9-A16B-6B082A6709E9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315A9-1830-487E-B6D1-AF740826B7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D67068-94E9-41C9-A16B-6B082A6709E9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B315A9-1830-487E-B6D1-AF740826B74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67068-94E9-41C9-A16B-6B082A6709E9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315A9-1830-487E-B6D1-AF740826B74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105492" y="396806"/>
            <a:ext cx="1905659" cy="844965"/>
            <a:chOff x="1105492" y="396806"/>
            <a:chExt cx="1905659" cy="844965"/>
          </a:xfrm>
        </p:grpSpPr>
        <p:sp>
          <p:nvSpPr>
            <p:cNvPr id="2" name="Freeform 1"/>
            <p:cNvSpPr/>
            <p:nvPr/>
          </p:nvSpPr>
          <p:spPr>
            <a:xfrm>
              <a:off x="1105492" y="396806"/>
              <a:ext cx="514334" cy="844965"/>
            </a:xfrm>
            <a:custGeom>
              <a:avLst/>
              <a:gdLst/>
              <a:ahLst/>
              <a:cxnLst/>
              <a:rect l="0" t="0" r="0" b="0"/>
              <a:pathLst>
                <a:path w="514334" h="844965">
                  <a:moveTo>
                    <a:pt x="189513" y="13805"/>
                  </a:moveTo>
                  <a:lnTo>
                    <a:pt x="183645" y="19807"/>
                  </a:lnTo>
                  <a:lnTo>
                    <a:pt x="178081" y="26651"/>
                  </a:lnTo>
                  <a:lnTo>
                    <a:pt x="172286" y="35044"/>
                  </a:lnTo>
                  <a:lnTo>
                    <a:pt x="166378" y="44844"/>
                  </a:lnTo>
                  <a:lnTo>
                    <a:pt x="160697" y="55807"/>
                  </a:lnTo>
                  <a:lnTo>
                    <a:pt x="155413" y="67668"/>
                  </a:lnTo>
                  <a:lnTo>
                    <a:pt x="150217" y="80191"/>
                  </a:lnTo>
                  <a:lnTo>
                    <a:pt x="144434" y="93188"/>
                  </a:lnTo>
                  <a:lnTo>
                    <a:pt x="137735" y="106512"/>
                  </a:lnTo>
                  <a:lnTo>
                    <a:pt x="130438" y="119896"/>
                  </a:lnTo>
                  <a:lnTo>
                    <a:pt x="123301" y="132962"/>
                  </a:lnTo>
                  <a:lnTo>
                    <a:pt x="116756" y="145533"/>
                  </a:lnTo>
                  <a:lnTo>
                    <a:pt x="110735" y="157772"/>
                  </a:lnTo>
                  <a:lnTo>
                    <a:pt x="104858" y="170064"/>
                  </a:lnTo>
                  <a:lnTo>
                    <a:pt x="98870" y="182629"/>
                  </a:lnTo>
                  <a:lnTo>
                    <a:pt x="92679" y="195358"/>
                  </a:lnTo>
                  <a:lnTo>
                    <a:pt x="86283" y="207910"/>
                  </a:lnTo>
                  <a:lnTo>
                    <a:pt x="79714" y="220097"/>
                  </a:lnTo>
                  <a:lnTo>
                    <a:pt x="73013" y="231892"/>
                  </a:lnTo>
                  <a:lnTo>
                    <a:pt x="66214" y="243345"/>
                  </a:lnTo>
                  <a:lnTo>
                    <a:pt x="59351" y="254502"/>
                  </a:lnTo>
                  <a:lnTo>
                    <a:pt x="52590" y="264435"/>
                  </a:lnTo>
                  <a:lnTo>
                    <a:pt x="45659" y="270785"/>
                  </a:lnTo>
                  <a:lnTo>
                    <a:pt x="38927" y="272396"/>
                  </a:lnTo>
                  <a:lnTo>
                    <a:pt x="34084" y="270224"/>
                  </a:lnTo>
                  <a:lnTo>
                    <a:pt x="31411" y="265370"/>
                  </a:lnTo>
                  <a:lnTo>
                    <a:pt x="30534" y="258504"/>
                  </a:lnTo>
                  <a:lnTo>
                    <a:pt x="30997" y="249907"/>
                  </a:lnTo>
                  <a:lnTo>
                    <a:pt x="32418" y="239862"/>
                  </a:lnTo>
                  <a:lnTo>
                    <a:pt x="34507" y="228840"/>
                  </a:lnTo>
                  <a:lnTo>
                    <a:pt x="37055" y="217440"/>
                  </a:lnTo>
                  <a:lnTo>
                    <a:pt x="39922" y="206027"/>
                  </a:lnTo>
                  <a:lnTo>
                    <a:pt x="43170" y="194752"/>
                  </a:lnTo>
                  <a:lnTo>
                    <a:pt x="47036" y="183647"/>
                  </a:lnTo>
                  <a:lnTo>
                    <a:pt x="51600" y="172690"/>
                  </a:lnTo>
                  <a:lnTo>
                    <a:pt x="56631" y="161687"/>
                  </a:lnTo>
                  <a:lnTo>
                    <a:pt x="61702" y="150299"/>
                  </a:lnTo>
                  <a:lnTo>
                    <a:pt x="66560" y="138381"/>
                  </a:lnTo>
                  <a:lnTo>
                    <a:pt x="71297" y="126274"/>
                  </a:lnTo>
                  <a:lnTo>
                    <a:pt x="76237" y="114678"/>
                  </a:lnTo>
                  <a:lnTo>
                    <a:pt x="81565" y="103950"/>
                  </a:lnTo>
                  <a:lnTo>
                    <a:pt x="87466" y="93951"/>
                  </a:lnTo>
                  <a:lnTo>
                    <a:pt x="94192" y="84242"/>
                  </a:lnTo>
                  <a:lnTo>
                    <a:pt x="101797" y="74529"/>
                  </a:lnTo>
                  <a:lnTo>
                    <a:pt x="110177" y="64852"/>
                  </a:lnTo>
                  <a:lnTo>
                    <a:pt x="119172" y="55494"/>
                  </a:lnTo>
                  <a:lnTo>
                    <a:pt x="128630" y="46602"/>
                  </a:lnTo>
                  <a:lnTo>
                    <a:pt x="138419" y="38171"/>
                  </a:lnTo>
                  <a:lnTo>
                    <a:pt x="148443" y="30130"/>
                  </a:lnTo>
                  <a:lnTo>
                    <a:pt x="158634" y="22397"/>
                  </a:lnTo>
                  <a:lnTo>
                    <a:pt x="169104" y="15222"/>
                  </a:lnTo>
                  <a:lnTo>
                    <a:pt x="180125" y="9155"/>
                  </a:lnTo>
                  <a:lnTo>
                    <a:pt x="191793" y="4417"/>
                  </a:lnTo>
                  <a:lnTo>
                    <a:pt x="203732" y="1236"/>
                  </a:lnTo>
                  <a:lnTo>
                    <a:pt x="215213" y="0"/>
                  </a:lnTo>
                  <a:lnTo>
                    <a:pt x="225865" y="732"/>
                  </a:lnTo>
                  <a:lnTo>
                    <a:pt x="235812" y="3325"/>
                  </a:lnTo>
                  <a:lnTo>
                    <a:pt x="245487" y="7724"/>
                  </a:lnTo>
                  <a:lnTo>
                    <a:pt x="255177" y="13713"/>
                  </a:lnTo>
                  <a:lnTo>
                    <a:pt x="264838" y="20815"/>
                  </a:lnTo>
                  <a:lnTo>
                    <a:pt x="274186" y="28412"/>
                  </a:lnTo>
                  <a:lnTo>
                    <a:pt x="283067" y="36117"/>
                  </a:lnTo>
                  <a:lnTo>
                    <a:pt x="291320" y="44084"/>
                  </a:lnTo>
                  <a:lnTo>
                    <a:pt x="298710" y="52879"/>
                  </a:lnTo>
                  <a:lnTo>
                    <a:pt x="305192" y="62766"/>
                  </a:lnTo>
                  <a:lnTo>
                    <a:pt x="310713" y="73865"/>
                  </a:lnTo>
                  <a:lnTo>
                    <a:pt x="315131" y="86306"/>
                  </a:lnTo>
                  <a:lnTo>
                    <a:pt x="318470" y="100011"/>
                  </a:lnTo>
                  <a:lnTo>
                    <a:pt x="320731" y="114605"/>
                  </a:lnTo>
                  <a:lnTo>
                    <a:pt x="321807" y="129539"/>
                  </a:lnTo>
                  <a:lnTo>
                    <a:pt x="321754" y="144473"/>
                  </a:lnTo>
                  <a:lnTo>
                    <a:pt x="320755" y="159430"/>
                  </a:lnTo>
                  <a:lnTo>
                    <a:pt x="319021" y="174691"/>
                  </a:lnTo>
                  <a:lnTo>
                    <a:pt x="316742" y="190390"/>
                  </a:lnTo>
                  <a:lnTo>
                    <a:pt x="313907" y="206035"/>
                  </a:lnTo>
                  <a:lnTo>
                    <a:pt x="310328" y="220634"/>
                  </a:lnTo>
                  <a:lnTo>
                    <a:pt x="305956" y="233717"/>
                  </a:lnTo>
                  <a:lnTo>
                    <a:pt x="300885" y="245468"/>
                  </a:lnTo>
                  <a:lnTo>
                    <a:pt x="295256" y="256436"/>
                  </a:lnTo>
                  <a:lnTo>
                    <a:pt x="289210" y="267038"/>
                  </a:lnTo>
                  <a:lnTo>
                    <a:pt x="282862" y="277500"/>
                  </a:lnTo>
                  <a:lnTo>
                    <a:pt x="276301" y="287926"/>
                  </a:lnTo>
                  <a:lnTo>
                    <a:pt x="269589" y="298352"/>
                  </a:lnTo>
                  <a:lnTo>
                    <a:pt x="262607" y="308627"/>
                  </a:lnTo>
                  <a:lnTo>
                    <a:pt x="255081" y="318447"/>
                  </a:lnTo>
                  <a:lnTo>
                    <a:pt x="246904" y="327674"/>
                  </a:lnTo>
                  <a:lnTo>
                    <a:pt x="238123" y="336173"/>
                  </a:lnTo>
                  <a:lnTo>
                    <a:pt x="228850" y="343736"/>
                  </a:lnTo>
                  <a:lnTo>
                    <a:pt x="219211" y="350307"/>
                  </a:lnTo>
                  <a:lnTo>
                    <a:pt x="209634" y="354836"/>
                  </a:lnTo>
                  <a:lnTo>
                    <a:pt x="201894" y="355000"/>
                  </a:lnTo>
                  <a:lnTo>
                    <a:pt x="197878" y="350962"/>
                  </a:lnTo>
                  <a:lnTo>
                    <a:pt x="197343" y="345230"/>
                  </a:lnTo>
                  <a:lnTo>
                    <a:pt x="199507" y="338904"/>
                  </a:lnTo>
                  <a:lnTo>
                    <a:pt x="203855" y="332315"/>
                  </a:lnTo>
                  <a:lnTo>
                    <a:pt x="209941" y="325583"/>
                  </a:lnTo>
                  <a:lnTo>
                    <a:pt x="217510" y="318925"/>
                  </a:lnTo>
                  <a:lnTo>
                    <a:pt x="226515" y="312681"/>
                  </a:lnTo>
                  <a:lnTo>
                    <a:pt x="236807" y="307010"/>
                  </a:lnTo>
                  <a:lnTo>
                    <a:pt x="248147" y="302219"/>
                  </a:lnTo>
                  <a:lnTo>
                    <a:pt x="260286" y="298831"/>
                  </a:lnTo>
                  <a:lnTo>
                    <a:pt x="273008" y="297005"/>
                  </a:lnTo>
                  <a:lnTo>
                    <a:pt x="286145" y="296745"/>
                  </a:lnTo>
                  <a:lnTo>
                    <a:pt x="299569" y="298083"/>
                  </a:lnTo>
                  <a:lnTo>
                    <a:pt x="313188" y="300866"/>
                  </a:lnTo>
                  <a:lnTo>
                    <a:pt x="326773" y="304665"/>
                  </a:lnTo>
                  <a:lnTo>
                    <a:pt x="339975" y="308891"/>
                  </a:lnTo>
                  <a:lnTo>
                    <a:pt x="352630" y="313175"/>
                  </a:lnTo>
                  <a:lnTo>
                    <a:pt x="364585" y="317522"/>
                  </a:lnTo>
                  <a:lnTo>
                    <a:pt x="375622" y="322200"/>
                  </a:lnTo>
                  <a:lnTo>
                    <a:pt x="385713" y="327348"/>
                  </a:lnTo>
                  <a:lnTo>
                    <a:pt x="394982" y="332959"/>
                  </a:lnTo>
                  <a:lnTo>
                    <a:pt x="403602" y="338958"/>
                  </a:lnTo>
                  <a:lnTo>
                    <a:pt x="411743" y="345265"/>
                  </a:lnTo>
                  <a:lnTo>
                    <a:pt x="419705" y="352130"/>
                  </a:lnTo>
                  <a:lnTo>
                    <a:pt x="427898" y="360102"/>
                  </a:lnTo>
                  <a:lnTo>
                    <a:pt x="436522" y="369390"/>
                  </a:lnTo>
                  <a:lnTo>
                    <a:pt x="445434" y="379729"/>
                  </a:lnTo>
                  <a:lnTo>
                    <a:pt x="454263" y="390586"/>
                  </a:lnTo>
                  <a:lnTo>
                    <a:pt x="462789" y="401592"/>
                  </a:lnTo>
                  <a:lnTo>
                    <a:pt x="470801" y="412574"/>
                  </a:lnTo>
                  <a:lnTo>
                    <a:pt x="478028" y="423473"/>
                  </a:lnTo>
                  <a:lnTo>
                    <a:pt x="484404" y="434287"/>
                  </a:lnTo>
                  <a:lnTo>
                    <a:pt x="490024" y="445193"/>
                  </a:lnTo>
                  <a:lnTo>
                    <a:pt x="495041" y="456514"/>
                  </a:lnTo>
                  <a:lnTo>
                    <a:pt x="499600" y="468406"/>
                  </a:lnTo>
                  <a:lnTo>
                    <a:pt x="503664" y="481174"/>
                  </a:lnTo>
                  <a:lnTo>
                    <a:pt x="507022" y="495343"/>
                  </a:lnTo>
                  <a:lnTo>
                    <a:pt x="509616" y="511056"/>
                  </a:lnTo>
                  <a:lnTo>
                    <a:pt x="511528" y="527830"/>
                  </a:lnTo>
                  <a:lnTo>
                    <a:pt x="512894" y="544774"/>
                  </a:lnTo>
                  <a:lnTo>
                    <a:pt x="513846" y="561352"/>
                  </a:lnTo>
                  <a:lnTo>
                    <a:pt x="514333" y="577396"/>
                  </a:lnTo>
                  <a:lnTo>
                    <a:pt x="514136" y="592928"/>
                  </a:lnTo>
                  <a:lnTo>
                    <a:pt x="513189" y="608037"/>
                  </a:lnTo>
                  <a:lnTo>
                    <a:pt x="511570" y="622657"/>
                  </a:lnTo>
                  <a:lnTo>
                    <a:pt x="509413" y="636569"/>
                  </a:lnTo>
                  <a:lnTo>
                    <a:pt x="506846" y="649712"/>
                  </a:lnTo>
                  <a:lnTo>
                    <a:pt x="503817" y="662168"/>
                  </a:lnTo>
                  <a:lnTo>
                    <a:pt x="500106" y="674073"/>
                  </a:lnTo>
                  <a:lnTo>
                    <a:pt x="495647" y="685566"/>
                  </a:lnTo>
                  <a:lnTo>
                    <a:pt x="490517" y="696760"/>
                  </a:lnTo>
                  <a:lnTo>
                    <a:pt x="484849" y="707744"/>
                  </a:lnTo>
                  <a:lnTo>
                    <a:pt x="478776" y="718576"/>
                  </a:lnTo>
                  <a:lnTo>
                    <a:pt x="472410" y="729140"/>
                  </a:lnTo>
                  <a:lnTo>
                    <a:pt x="465838" y="739161"/>
                  </a:lnTo>
                  <a:lnTo>
                    <a:pt x="459117" y="748530"/>
                  </a:lnTo>
                  <a:lnTo>
                    <a:pt x="452130" y="757297"/>
                  </a:lnTo>
                  <a:lnTo>
                    <a:pt x="444601" y="765571"/>
                  </a:lnTo>
                  <a:lnTo>
                    <a:pt x="436421" y="773472"/>
                  </a:lnTo>
                  <a:lnTo>
                    <a:pt x="427639" y="781101"/>
                  </a:lnTo>
                  <a:lnTo>
                    <a:pt x="418365" y="788537"/>
                  </a:lnTo>
                  <a:lnTo>
                    <a:pt x="408717" y="795836"/>
                  </a:lnTo>
                  <a:lnTo>
                    <a:pt x="398799" y="802874"/>
                  </a:lnTo>
                  <a:lnTo>
                    <a:pt x="388688" y="809373"/>
                  </a:lnTo>
                  <a:lnTo>
                    <a:pt x="378443" y="815226"/>
                  </a:lnTo>
                  <a:lnTo>
                    <a:pt x="368106" y="820478"/>
                  </a:lnTo>
                  <a:lnTo>
                    <a:pt x="357707" y="825239"/>
                  </a:lnTo>
                  <a:lnTo>
                    <a:pt x="347260" y="829623"/>
                  </a:lnTo>
                  <a:lnTo>
                    <a:pt x="336617" y="833569"/>
                  </a:lnTo>
                  <a:lnTo>
                    <a:pt x="325479" y="836846"/>
                  </a:lnTo>
                  <a:lnTo>
                    <a:pt x="313724" y="839386"/>
                  </a:lnTo>
                  <a:lnTo>
                    <a:pt x="301387" y="841261"/>
                  </a:lnTo>
                  <a:lnTo>
                    <a:pt x="288573" y="842603"/>
                  </a:lnTo>
                  <a:lnTo>
                    <a:pt x="275383" y="843543"/>
                  </a:lnTo>
                  <a:lnTo>
                    <a:pt x="261423" y="844192"/>
                  </a:lnTo>
                  <a:lnTo>
                    <a:pt x="245848" y="844636"/>
                  </a:lnTo>
                  <a:lnTo>
                    <a:pt x="228342" y="844933"/>
                  </a:lnTo>
                  <a:lnTo>
                    <a:pt x="209534" y="844964"/>
                  </a:lnTo>
                  <a:lnTo>
                    <a:pt x="190678" y="844453"/>
                  </a:lnTo>
                  <a:lnTo>
                    <a:pt x="172516" y="843291"/>
                  </a:lnTo>
                  <a:lnTo>
                    <a:pt x="155257" y="841528"/>
                  </a:lnTo>
                  <a:lnTo>
                    <a:pt x="138833" y="839272"/>
                  </a:lnTo>
                  <a:lnTo>
                    <a:pt x="123091" y="836644"/>
                  </a:lnTo>
                  <a:lnTo>
                    <a:pt x="108028" y="833744"/>
                  </a:lnTo>
                  <a:lnTo>
                    <a:pt x="93811" y="830652"/>
                  </a:lnTo>
                  <a:lnTo>
                    <a:pt x="80460" y="827426"/>
                  </a:lnTo>
                  <a:lnTo>
                    <a:pt x="67864" y="824108"/>
                  </a:lnTo>
                  <a:lnTo>
                    <a:pt x="55863" y="820728"/>
                  </a:lnTo>
                  <a:lnTo>
                    <a:pt x="44320" y="817310"/>
                  </a:lnTo>
                  <a:lnTo>
                    <a:pt x="33563" y="814019"/>
                  </a:lnTo>
                  <a:lnTo>
                    <a:pt x="23327" y="810839"/>
                  </a:lnTo>
                  <a:lnTo>
                    <a:pt x="12709" y="807492"/>
                  </a:lnTo>
                  <a:lnTo>
                    <a:pt x="0" y="803442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31958" y="115813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57650" y="420073"/>
              <a:ext cx="329050" cy="790705"/>
            </a:xfrm>
            <a:custGeom>
              <a:avLst/>
              <a:gdLst/>
              <a:ahLst/>
              <a:cxnLst/>
              <a:rect l="0" t="0" r="0" b="0"/>
              <a:pathLst>
                <a:path w="329050" h="790705">
                  <a:moveTo>
                    <a:pt x="311261" y="285336"/>
                  </a:moveTo>
                  <a:lnTo>
                    <a:pt x="314195" y="270801"/>
                  </a:lnTo>
                  <a:lnTo>
                    <a:pt x="316978" y="258170"/>
                  </a:lnTo>
                  <a:lnTo>
                    <a:pt x="319873" y="246261"/>
                  </a:lnTo>
                  <a:lnTo>
                    <a:pt x="322740" y="234606"/>
                  </a:lnTo>
                  <a:lnTo>
                    <a:pt x="325257" y="222766"/>
                  </a:lnTo>
                  <a:lnTo>
                    <a:pt x="327263" y="210530"/>
                  </a:lnTo>
                  <a:lnTo>
                    <a:pt x="328602" y="198035"/>
                  </a:lnTo>
                  <a:lnTo>
                    <a:pt x="329049" y="185644"/>
                  </a:lnTo>
                  <a:lnTo>
                    <a:pt x="328564" y="173564"/>
                  </a:lnTo>
                  <a:lnTo>
                    <a:pt x="327102" y="161672"/>
                  </a:lnTo>
                  <a:lnTo>
                    <a:pt x="324525" y="149622"/>
                  </a:lnTo>
                  <a:lnTo>
                    <a:pt x="320867" y="137223"/>
                  </a:lnTo>
                  <a:lnTo>
                    <a:pt x="316292" y="124607"/>
                  </a:lnTo>
                  <a:lnTo>
                    <a:pt x="311006" y="112131"/>
                  </a:lnTo>
                  <a:lnTo>
                    <a:pt x="305188" y="99996"/>
                  </a:lnTo>
                  <a:lnTo>
                    <a:pt x="298825" y="88236"/>
                  </a:lnTo>
                  <a:lnTo>
                    <a:pt x="291723" y="76806"/>
                  </a:lnTo>
                  <a:lnTo>
                    <a:pt x="283828" y="65641"/>
                  </a:lnTo>
                  <a:lnTo>
                    <a:pt x="275069" y="54838"/>
                  </a:lnTo>
                  <a:lnTo>
                    <a:pt x="265279" y="44650"/>
                  </a:lnTo>
                  <a:lnTo>
                    <a:pt x="254467" y="35169"/>
                  </a:lnTo>
                  <a:lnTo>
                    <a:pt x="242782" y="26497"/>
                  </a:lnTo>
                  <a:lnTo>
                    <a:pt x="230414" y="18817"/>
                  </a:lnTo>
                  <a:lnTo>
                    <a:pt x="217545" y="12142"/>
                  </a:lnTo>
                  <a:lnTo>
                    <a:pt x="204480" y="6660"/>
                  </a:lnTo>
                  <a:lnTo>
                    <a:pt x="191637" y="2800"/>
                  </a:lnTo>
                  <a:lnTo>
                    <a:pt x="179213" y="649"/>
                  </a:lnTo>
                  <a:lnTo>
                    <a:pt x="166904" y="0"/>
                  </a:lnTo>
                  <a:lnTo>
                    <a:pt x="154034" y="544"/>
                  </a:lnTo>
                  <a:lnTo>
                    <a:pt x="140272" y="1986"/>
                  </a:lnTo>
                  <a:lnTo>
                    <a:pt x="126095" y="4239"/>
                  </a:lnTo>
                  <a:lnTo>
                    <a:pt x="112564" y="7421"/>
                  </a:lnTo>
                  <a:lnTo>
                    <a:pt x="100237" y="11531"/>
                  </a:lnTo>
                  <a:lnTo>
                    <a:pt x="89012" y="16765"/>
                  </a:lnTo>
                  <a:lnTo>
                    <a:pt x="78405" y="23567"/>
                  </a:lnTo>
                  <a:lnTo>
                    <a:pt x="68053" y="32037"/>
                  </a:lnTo>
                  <a:lnTo>
                    <a:pt x="57931" y="41980"/>
                  </a:lnTo>
                  <a:lnTo>
                    <a:pt x="48266" y="53097"/>
                  </a:lnTo>
                  <a:lnTo>
                    <a:pt x="39169" y="65087"/>
                  </a:lnTo>
                  <a:lnTo>
                    <a:pt x="30770" y="77543"/>
                  </a:lnTo>
                  <a:lnTo>
                    <a:pt x="23280" y="89971"/>
                  </a:lnTo>
                  <a:lnTo>
                    <a:pt x="16732" y="102111"/>
                  </a:lnTo>
                  <a:lnTo>
                    <a:pt x="11166" y="114228"/>
                  </a:lnTo>
                  <a:lnTo>
                    <a:pt x="6719" y="126970"/>
                  </a:lnTo>
                  <a:lnTo>
                    <a:pt x="3360" y="140664"/>
                  </a:lnTo>
                  <a:lnTo>
                    <a:pt x="1086" y="155474"/>
                  </a:lnTo>
                  <a:lnTo>
                    <a:pt x="0" y="171559"/>
                  </a:lnTo>
                  <a:lnTo>
                    <a:pt x="47" y="188855"/>
                  </a:lnTo>
                  <a:lnTo>
                    <a:pt x="1043" y="206674"/>
                  </a:lnTo>
                  <a:lnTo>
                    <a:pt x="2775" y="223862"/>
                  </a:lnTo>
                  <a:lnTo>
                    <a:pt x="5047" y="239821"/>
                  </a:lnTo>
                  <a:lnTo>
                    <a:pt x="7707" y="254482"/>
                  </a:lnTo>
                  <a:lnTo>
                    <a:pt x="10638" y="268024"/>
                  </a:lnTo>
                  <a:lnTo>
                    <a:pt x="13765" y="280694"/>
                  </a:lnTo>
                  <a:lnTo>
                    <a:pt x="17356" y="292882"/>
                  </a:lnTo>
                  <a:lnTo>
                    <a:pt x="21984" y="305082"/>
                  </a:lnTo>
                  <a:lnTo>
                    <a:pt x="27876" y="317552"/>
                  </a:lnTo>
                  <a:lnTo>
                    <a:pt x="34784" y="330033"/>
                  </a:lnTo>
                  <a:lnTo>
                    <a:pt x="42185" y="341880"/>
                  </a:lnTo>
                  <a:lnTo>
                    <a:pt x="49722" y="352772"/>
                  </a:lnTo>
                  <a:lnTo>
                    <a:pt x="57392" y="362712"/>
                  </a:lnTo>
                  <a:lnTo>
                    <a:pt x="65446" y="371848"/>
                  </a:lnTo>
                  <a:lnTo>
                    <a:pt x="74015" y="380354"/>
                  </a:lnTo>
                  <a:lnTo>
                    <a:pt x="83244" y="388066"/>
                  </a:lnTo>
                  <a:lnTo>
                    <a:pt x="93358" y="394502"/>
                  </a:lnTo>
                  <a:lnTo>
                    <a:pt x="104389" y="399495"/>
                  </a:lnTo>
                  <a:lnTo>
                    <a:pt x="116223" y="403019"/>
                  </a:lnTo>
                  <a:lnTo>
                    <a:pt x="128692" y="405019"/>
                  </a:lnTo>
                  <a:lnTo>
                    <a:pt x="141629" y="405617"/>
                  </a:lnTo>
                  <a:lnTo>
                    <a:pt x="154739" y="404901"/>
                  </a:lnTo>
                  <a:lnTo>
                    <a:pt x="167613" y="402833"/>
                  </a:lnTo>
                  <a:lnTo>
                    <a:pt x="180052" y="399515"/>
                  </a:lnTo>
                  <a:lnTo>
                    <a:pt x="192202" y="395000"/>
                  </a:lnTo>
                  <a:lnTo>
                    <a:pt x="204433" y="389222"/>
                  </a:lnTo>
                  <a:lnTo>
                    <a:pt x="216952" y="382256"/>
                  </a:lnTo>
                  <a:lnTo>
                    <a:pt x="229480" y="374138"/>
                  </a:lnTo>
                  <a:lnTo>
                    <a:pt x="241366" y="364786"/>
                  </a:lnTo>
                  <a:lnTo>
                    <a:pt x="252283" y="354277"/>
                  </a:lnTo>
                  <a:lnTo>
                    <a:pt x="262071" y="342966"/>
                  </a:lnTo>
                  <a:lnTo>
                    <a:pt x="270573" y="331382"/>
                  </a:lnTo>
                  <a:lnTo>
                    <a:pt x="277846" y="319852"/>
                  </a:lnTo>
                  <a:lnTo>
                    <a:pt x="284085" y="308501"/>
                  </a:lnTo>
                  <a:lnTo>
                    <a:pt x="289526" y="297346"/>
                  </a:lnTo>
                  <a:lnTo>
                    <a:pt x="294392" y="286405"/>
                  </a:lnTo>
                  <a:lnTo>
                    <a:pt x="299349" y="277207"/>
                  </a:lnTo>
                  <a:lnTo>
                    <a:pt x="304627" y="272468"/>
                  </a:lnTo>
                  <a:lnTo>
                    <a:pt x="309276" y="272969"/>
                  </a:lnTo>
                  <a:lnTo>
                    <a:pt x="312925" y="278097"/>
                  </a:lnTo>
                  <a:lnTo>
                    <a:pt x="315620" y="286856"/>
                  </a:lnTo>
                  <a:lnTo>
                    <a:pt x="317377" y="298464"/>
                  </a:lnTo>
                  <a:lnTo>
                    <a:pt x="318079" y="312462"/>
                  </a:lnTo>
                  <a:lnTo>
                    <a:pt x="317761" y="328403"/>
                  </a:lnTo>
                  <a:lnTo>
                    <a:pt x="316745" y="345841"/>
                  </a:lnTo>
                  <a:lnTo>
                    <a:pt x="315529" y="364380"/>
                  </a:lnTo>
                  <a:lnTo>
                    <a:pt x="314418" y="383697"/>
                  </a:lnTo>
                  <a:lnTo>
                    <a:pt x="313521" y="403228"/>
                  </a:lnTo>
                  <a:lnTo>
                    <a:pt x="312845" y="422190"/>
                  </a:lnTo>
                  <a:lnTo>
                    <a:pt x="312355" y="440211"/>
                  </a:lnTo>
                  <a:lnTo>
                    <a:pt x="312010" y="457600"/>
                  </a:lnTo>
                  <a:lnTo>
                    <a:pt x="311770" y="475117"/>
                  </a:lnTo>
                  <a:lnTo>
                    <a:pt x="311605" y="493197"/>
                  </a:lnTo>
                  <a:lnTo>
                    <a:pt x="311493" y="511614"/>
                  </a:lnTo>
                  <a:lnTo>
                    <a:pt x="311417" y="529685"/>
                  </a:lnTo>
                  <a:lnTo>
                    <a:pt x="311366" y="547040"/>
                  </a:lnTo>
                  <a:lnTo>
                    <a:pt x="311331" y="563950"/>
                  </a:lnTo>
                  <a:lnTo>
                    <a:pt x="311308" y="581129"/>
                  </a:lnTo>
                  <a:lnTo>
                    <a:pt x="311293" y="598980"/>
                  </a:lnTo>
                  <a:lnTo>
                    <a:pt x="311282" y="617409"/>
                  </a:lnTo>
                  <a:lnTo>
                    <a:pt x="311275" y="636020"/>
                  </a:lnTo>
                  <a:lnTo>
                    <a:pt x="311271" y="654541"/>
                  </a:lnTo>
                  <a:lnTo>
                    <a:pt x="311268" y="672708"/>
                  </a:lnTo>
                  <a:lnTo>
                    <a:pt x="311266" y="690206"/>
                  </a:lnTo>
                  <a:lnTo>
                    <a:pt x="311264" y="706925"/>
                  </a:lnTo>
                  <a:lnTo>
                    <a:pt x="311263" y="722719"/>
                  </a:lnTo>
                  <a:lnTo>
                    <a:pt x="311263" y="739067"/>
                  </a:lnTo>
                  <a:lnTo>
                    <a:pt x="311262" y="759640"/>
                  </a:lnTo>
                  <a:lnTo>
                    <a:pt x="311261" y="790704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00580" y="852808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98835" y="2934"/>
                  </a:lnTo>
                  <a:lnTo>
                    <a:pt x="187706" y="5716"/>
                  </a:lnTo>
                  <a:lnTo>
                    <a:pt x="176108" y="8615"/>
                  </a:lnTo>
                  <a:lnTo>
                    <a:pt x="163946" y="11656"/>
                  </a:lnTo>
                  <a:lnTo>
                    <a:pt x="151287" y="14821"/>
                  </a:lnTo>
                  <a:lnTo>
                    <a:pt x="138226" y="18085"/>
                  </a:lnTo>
                  <a:lnTo>
                    <a:pt x="124701" y="21423"/>
                  </a:lnTo>
                  <a:lnTo>
                    <a:pt x="110488" y="24814"/>
                  </a:lnTo>
                  <a:lnTo>
                    <a:pt x="95528" y="28238"/>
                  </a:lnTo>
                  <a:lnTo>
                    <a:pt x="80086" y="31532"/>
                  </a:lnTo>
                  <a:lnTo>
                    <a:pt x="62827" y="34714"/>
                  </a:lnTo>
                  <a:lnTo>
                    <a:pt x="38881" y="38063"/>
                  </a:lnTo>
                  <a:lnTo>
                    <a:pt x="0" y="42114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590751" y="357968"/>
            <a:ext cx="3508326" cy="1172634"/>
            <a:chOff x="3590751" y="357968"/>
            <a:chExt cx="3508326" cy="1172634"/>
          </a:xfrm>
        </p:grpSpPr>
        <p:sp>
          <p:nvSpPr>
            <p:cNvPr id="7" name="Freeform 6"/>
            <p:cNvSpPr/>
            <p:nvPr/>
          </p:nvSpPr>
          <p:spPr>
            <a:xfrm>
              <a:off x="3590751" y="421139"/>
              <a:ext cx="378493" cy="855240"/>
            </a:xfrm>
            <a:custGeom>
              <a:avLst/>
              <a:gdLst/>
              <a:ahLst/>
              <a:cxnLst/>
              <a:rect l="0" t="0" r="0" b="0"/>
              <a:pathLst>
                <a:path w="378493" h="855240">
                  <a:moveTo>
                    <a:pt x="115280" y="0"/>
                  </a:moveTo>
                  <a:lnTo>
                    <a:pt x="112346" y="11668"/>
                  </a:lnTo>
                  <a:lnTo>
                    <a:pt x="109563" y="22157"/>
                  </a:lnTo>
                  <a:lnTo>
                    <a:pt x="106664" y="32473"/>
                  </a:lnTo>
                  <a:lnTo>
                    <a:pt x="103624" y="43293"/>
                  </a:lnTo>
                  <a:lnTo>
                    <a:pt x="100459" y="55581"/>
                  </a:lnTo>
                  <a:lnTo>
                    <a:pt x="97199" y="69721"/>
                  </a:lnTo>
                  <a:lnTo>
                    <a:pt x="94034" y="85281"/>
                  </a:lnTo>
                  <a:lnTo>
                    <a:pt x="91292" y="101331"/>
                  </a:lnTo>
                  <a:lnTo>
                    <a:pt x="89116" y="117273"/>
                  </a:lnTo>
                  <a:lnTo>
                    <a:pt x="87487" y="132872"/>
                  </a:lnTo>
                  <a:lnTo>
                    <a:pt x="86311" y="148098"/>
                  </a:lnTo>
                  <a:lnTo>
                    <a:pt x="85477" y="163001"/>
                  </a:lnTo>
                  <a:lnTo>
                    <a:pt x="84730" y="177653"/>
                  </a:lnTo>
                  <a:lnTo>
                    <a:pt x="83687" y="192117"/>
                  </a:lnTo>
                  <a:lnTo>
                    <a:pt x="82171" y="206453"/>
                  </a:lnTo>
                  <a:lnTo>
                    <a:pt x="80338" y="220864"/>
                  </a:lnTo>
                  <a:lnTo>
                    <a:pt x="78567" y="235686"/>
                  </a:lnTo>
                  <a:lnTo>
                    <a:pt x="77077" y="251064"/>
                  </a:lnTo>
                  <a:lnTo>
                    <a:pt x="75756" y="266816"/>
                  </a:lnTo>
                  <a:lnTo>
                    <a:pt x="74264" y="282543"/>
                  </a:lnTo>
                  <a:lnTo>
                    <a:pt x="72412" y="298016"/>
                  </a:lnTo>
                  <a:lnTo>
                    <a:pt x="70338" y="313338"/>
                  </a:lnTo>
                  <a:lnTo>
                    <a:pt x="68400" y="328845"/>
                  </a:lnTo>
                  <a:lnTo>
                    <a:pt x="66793" y="344718"/>
                  </a:lnTo>
                  <a:lnTo>
                    <a:pt x="65393" y="360819"/>
                  </a:lnTo>
                  <a:lnTo>
                    <a:pt x="63846" y="376788"/>
                  </a:lnTo>
                  <a:lnTo>
                    <a:pt x="61954" y="392422"/>
                  </a:lnTo>
                  <a:lnTo>
                    <a:pt x="59682" y="407685"/>
                  </a:lnTo>
                  <a:lnTo>
                    <a:pt x="57078" y="422619"/>
                  </a:lnTo>
                  <a:lnTo>
                    <a:pt x="54213" y="437295"/>
                  </a:lnTo>
                  <a:lnTo>
                    <a:pt x="51153" y="451778"/>
                  </a:lnTo>
                  <a:lnTo>
                    <a:pt x="47952" y="466123"/>
                  </a:lnTo>
                  <a:lnTo>
                    <a:pt x="44654" y="480370"/>
                  </a:lnTo>
                  <a:lnTo>
                    <a:pt x="41288" y="494549"/>
                  </a:lnTo>
                  <a:lnTo>
                    <a:pt x="37874" y="508683"/>
                  </a:lnTo>
                  <a:lnTo>
                    <a:pt x="34434" y="522785"/>
                  </a:lnTo>
                  <a:lnTo>
                    <a:pt x="31141" y="536867"/>
                  </a:lnTo>
                  <a:lnTo>
                    <a:pt x="28309" y="550934"/>
                  </a:lnTo>
                  <a:lnTo>
                    <a:pt x="26068" y="564991"/>
                  </a:lnTo>
                  <a:lnTo>
                    <a:pt x="24224" y="579042"/>
                  </a:lnTo>
                  <a:lnTo>
                    <a:pt x="22372" y="593088"/>
                  </a:lnTo>
                  <a:lnTo>
                    <a:pt x="20271" y="607128"/>
                  </a:lnTo>
                  <a:lnTo>
                    <a:pt x="17858" y="620997"/>
                  </a:lnTo>
                  <a:lnTo>
                    <a:pt x="15159" y="634389"/>
                  </a:lnTo>
                  <a:lnTo>
                    <a:pt x="12234" y="647180"/>
                  </a:lnTo>
                  <a:lnTo>
                    <a:pt x="9303" y="659566"/>
                  </a:lnTo>
                  <a:lnTo>
                    <a:pt x="6722" y="671957"/>
                  </a:lnTo>
                  <a:lnTo>
                    <a:pt x="4657" y="684597"/>
                  </a:lnTo>
                  <a:lnTo>
                    <a:pt x="3104" y="697715"/>
                  </a:lnTo>
                  <a:lnTo>
                    <a:pt x="1979" y="711594"/>
                  </a:lnTo>
                  <a:lnTo>
                    <a:pt x="1184" y="726303"/>
                  </a:lnTo>
                  <a:lnTo>
                    <a:pt x="633" y="741589"/>
                  </a:lnTo>
                  <a:lnTo>
                    <a:pt x="255" y="756995"/>
                  </a:lnTo>
                  <a:lnTo>
                    <a:pt x="2" y="772241"/>
                  </a:lnTo>
                  <a:lnTo>
                    <a:pt x="0" y="787069"/>
                  </a:lnTo>
                  <a:lnTo>
                    <a:pt x="531" y="801179"/>
                  </a:lnTo>
                  <a:lnTo>
                    <a:pt x="1719" y="814469"/>
                  </a:lnTo>
                  <a:lnTo>
                    <a:pt x="4010" y="826528"/>
                  </a:lnTo>
                  <a:lnTo>
                    <a:pt x="8216" y="836578"/>
                  </a:lnTo>
                  <a:lnTo>
                    <a:pt x="14608" y="844369"/>
                  </a:lnTo>
                  <a:lnTo>
                    <a:pt x="22986" y="849957"/>
                  </a:lnTo>
                  <a:lnTo>
                    <a:pt x="32970" y="853433"/>
                  </a:lnTo>
                  <a:lnTo>
                    <a:pt x="44170" y="855069"/>
                  </a:lnTo>
                  <a:lnTo>
                    <a:pt x="56416" y="855239"/>
                  </a:lnTo>
                  <a:lnTo>
                    <a:pt x="69758" y="854307"/>
                  </a:lnTo>
                  <a:lnTo>
                    <a:pt x="84138" y="852573"/>
                  </a:lnTo>
                  <a:lnTo>
                    <a:pt x="99384" y="850108"/>
                  </a:lnTo>
                  <a:lnTo>
                    <a:pt x="115304" y="846777"/>
                  </a:lnTo>
                  <a:lnTo>
                    <a:pt x="131710" y="842577"/>
                  </a:lnTo>
                  <a:lnTo>
                    <a:pt x="148134" y="837791"/>
                  </a:lnTo>
                  <a:lnTo>
                    <a:pt x="163855" y="832886"/>
                  </a:lnTo>
                  <a:lnTo>
                    <a:pt x="178537" y="828142"/>
                  </a:lnTo>
                  <a:lnTo>
                    <a:pt x="192191" y="823653"/>
                  </a:lnTo>
                  <a:lnTo>
                    <a:pt x="204983" y="819412"/>
                  </a:lnTo>
                  <a:lnTo>
                    <a:pt x="217109" y="815374"/>
                  </a:lnTo>
                  <a:lnTo>
                    <a:pt x="228747" y="811494"/>
                  </a:lnTo>
                  <a:lnTo>
                    <a:pt x="240036" y="807727"/>
                  </a:lnTo>
                  <a:lnTo>
                    <a:pt x="251083" y="804042"/>
                  </a:lnTo>
                  <a:lnTo>
                    <a:pt x="261963" y="800412"/>
                  </a:lnTo>
                  <a:lnTo>
                    <a:pt x="272727" y="796822"/>
                  </a:lnTo>
                  <a:lnTo>
                    <a:pt x="283423" y="793263"/>
                  </a:lnTo>
                  <a:lnTo>
                    <a:pt x="294404" y="789889"/>
                  </a:lnTo>
                  <a:lnTo>
                    <a:pt x="306301" y="787003"/>
                  </a:lnTo>
                  <a:lnTo>
                    <a:pt x="319361" y="784731"/>
                  </a:lnTo>
                  <a:lnTo>
                    <a:pt x="332762" y="783032"/>
                  </a:lnTo>
                  <a:lnTo>
                    <a:pt x="346114" y="781626"/>
                  </a:lnTo>
                  <a:lnTo>
                    <a:pt x="360596" y="780388"/>
                  </a:lnTo>
                  <a:lnTo>
                    <a:pt x="378492" y="779109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74445" y="694880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243682" y="5801"/>
                  </a:lnTo>
                  <a:lnTo>
                    <a:pt x="233414" y="10725"/>
                  </a:lnTo>
                  <a:lnTo>
                    <a:pt x="220830" y="15228"/>
                  </a:lnTo>
                  <a:lnTo>
                    <a:pt x="206303" y="19449"/>
                  </a:lnTo>
                  <a:lnTo>
                    <a:pt x="190507" y="23462"/>
                  </a:lnTo>
                  <a:lnTo>
                    <a:pt x="173969" y="27324"/>
                  </a:lnTo>
                  <a:lnTo>
                    <a:pt x="157010" y="31076"/>
                  </a:lnTo>
                  <a:lnTo>
                    <a:pt x="139811" y="34751"/>
                  </a:lnTo>
                  <a:lnTo>
                    <a:pt x="122479" y="38374"/>
                  </a:lnTo>
                  <a:lnTo>
                    <a:pt x="105233" y="41959"/>
                  </a:lnTo>
                  <a:lnTo>
                    <a:pt x="88416" y="45520"/>
                  </a:lnTo>
                  <a:lnTo>
                    <a:pt x="72188" y="49059"/>
                  </a:lnTo>
                  <a:lnTo>
                    <a:pt x="56936" y="52431"/>
                  </a:lnTo>
                  <a:lnTo>
                    <a:pt x="41762" y="55674"/>
                  </a:lnTo>
                  <a:lnTo>
                    <a:pt x="24216" y="59073"/>
                  </a:lnTo>
                  <a:lnTo>
                    <a:pt x="0" y="63171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69202" y="357968"/>
              <a:ext cx="294799" cy="94758"/>
            </a:xfrm>
            <a:custGeom>
              <a:avLst/>
              <a:gdLst/>
              <a:ahLst/>
              <a:cxnLst/>
              <a:rect l="0" t="0" r="0" b="0"/>
              <a:pathLst>
                <a:path w="294799" h="94758">
                  <a:moveTo>
                    <a:pt x="294798" y="0"/>
                  </a:moveTo>
                  <a:lnTo>
                    <a:pt x="285929" y="2934"/>
                  </a:lnTo>
                  <a:lnTo>
                    <a:pt x="276942" y="5716"/>
                  </a:lnTo>
                  <a:lnTo>
                    <a:pt x="266952" y="8616"/>
                  </a:lnTo>
                  <a:lnTo>
                    <a:pt x="256144" y="11656"/>
                  </a:lnTo>
                  <a:lnTo>
                    <a:pt x="244981" y="14821"/>
                  </a:lnTo>
                  <a:lnTo>
                    <a:pt x="233776" y="18085"/>
                  </a:lnTo>
                  <a:lnTo>
                    <a:pt x="222664" y="21423"/>
                  </a:lnTo>
                  <a:lnTo>
                    <a:pt x="211679" y="24815"/>
                  </a:lnTo>
                  <a:lnTo>
                    <a:pt x="200813" y="28243"/>
                  </a:lnTo>
                  <a:lnTo>
                    <a:pt x="190043" y="31698"/>
                  </a:lnTo>
                  <a:lnTo>
                    <a:pt x="179346" y="35171"/>
                  </a:lnTo>
                  <a:lnTo>
                    <a:pt x="168696" y="38655"/>
                  </a:lnTo>
                  <a:lnTo>
                    <a:pt x="157915" y="42148"/>
                  </a:lnTo>
                  <a:lnTo>
                    <a:pt x="146684" y="45646"/>
                  </a:lnTo>
                  <a:lnTo>
                    <a:pt x="134866" y="49148"/>
                  </a:lnTo>
                  <a:lnTo>
                    <a:pt x="122487" y="52653"/>
                  </a:lnTo>
                  <a:lnTo>
                    <a:pt x="109646" y="56159"/>
                  </a:lnTo>
                  <a:lnTo>
                    <a:pt x="96450" y="59671"/>
                  </a:lnTo>
                  <a:lnTo>
                    <a:pt x="82996" y="63352"/>
                  </a:lnTo>
                  <a:lnTo>
                    <a:pt x="69358" y="67509"/>
                  </a:lnTo>
                  <a:lnTo>
                    <a:pt x="55611" y="72262"/>
                  </a:lnTo>
                  <a:lnTo>
                    <a:pt x="42399" y="77271"/>
                  </a:lnTo>
                  <a:lnTo>
                    <a:pt x="29644" y="82323"/>
                  </a:lnTo>
                  <a:lnTo>
                    <a:pt x="16225" y="87861"/>
                  </a:lnTo>
                  <a:lnTo>
                    <a:pt x="0" y="94757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125856" y="894922"/>
              <a:ext cx="419906" cy="385515"/>
            </a:xfrm>
            <a:custGeom>
              <a:avLst/>
              <a:gdLst/>
              <a:ahLst/>
              <a:cxnLst/>
              <a:rect l="0" t="0" r="0" b="0"/>
              <a:pathLst>
                <a:path w="419906" h="385515">
                  <a:moveTo>
                    <a:pt x="275055" y="0"/>
                  </a:moveTo>
                  <a:lnTo>
                    <a:pt x="266120" y="2934"/>
                  </a:lnTo>
                  <a:lnTo>
                    <a:pt x="256493" y="5716"/>
                  </a:lnTo>
                  <a:lnTo>
                    <a:pt x="245211" y="8620"/>
                  </a:lnTo>
                  <a:lnTo>
                    <a:pt x="232716" y="11833"/>
                  </a:lnTo>
                  <a:lnTo>
                    <a:pt x="219885" y="15646"/>
                  </a:lnTo>
                  <a:lnTo>
                    <a:pt x="207257" y="20164"/>
                  </a:lnTo>
                  <a:lnTo>
                    <a:pt x="194701" y="25327"/>
                  </a:lnTo>
                  <a:lnTo>
                    <a:pt x="181609" y="31015"/>
                  </a:lnTo>
                  <a:lnTo>
                    <a:pt x="167662" y="37100"/>
                  </a:lnTo>
                  <a:lnTo>
                    <a:pt x="153009" y="43473"/>
                  </a:lnTo>
                  <a:lnTo>
                    <a:pt x="138087" y="50050"/>
                  </a:lnTo>
                  <a:lnTo>
                    <a:pt x="123201" y="56769"/>
                  </a:lnTo>
                  <a:lnTo>
                    <a:pt x="108797" y="63585"/>
                  </a:lnTo>
                  <a:lnTo>
                    <a:pt x="95511" y="70467"/>
                  </a:lnTo>
                  <a:lnTo>
                    <a:pt x="83576" y="77394"/>
                  </a:lnTo>
                  <a:lnTo>
                    <a:pt x="72734" y="84352"/>
                  </a:lnTo>
                  <a:lnTo>
                    <a:pt x="62443" y="91330"/>
                  </a:lnTo>
                  <a:lnTo>
                    <a:pt x="52328" y="98321"/>
                  </a:lnTo>
                  <a:lnTo>
                    <a:pt x="42209" y="105322"/>
                  </a:lnTo>
                  <a:lnTo>
                    <a:pt x="32021" y="112328"/>
                  </a:lnTo>
                  <a:lnTo>
                    <a:pt x="21775" y="119339"/>
                  </a:lnTo>
                  <a:lnTo>
                    <a:pt x="12301" y="126353"/>
                  </a:lnTo>
                  <a:lnTo>
                    <a:pt x="5149" y="133368"/>
                  </a:lnTo>
                  <a:lnTo>
                    <a:pt x="990" y="140371"/>
                  </a:lnTo>
                  <a:lnTo>
                    <a:pt x="0" y="146870"/>
                  </a:lnTo>
                  <a:lnTo>
                    <a:pt x="2295" y="151943"/>
                  </a:lnTo>
                  <a:lnTo>
                    <a:pt x="7578" y="155201"/>
                  </a:lnTo>
                  <a:lnTo>
                    <a:pt x="15139" y="156743"/>
                  </a:lnTo>
                  <a:lnTo>
                    <a:pt x="24092" y="156873"/>
                  </a:lnTo>
                  <a:lnTo>
                    <a:pt x="33802" y="155923"/>
                  </a:lnTo>
                  <a:lnTo>
                    <a:pt x="43906" y="154187"/>
                  </a:lnTo>
                  <a:lnTo>
                    <a:pt x="54215" y="151893"/>
                  </a:lnTo>
                  <a:lnTo>
                    <a:pt x="64632" y="149214"/>
                  </a:lnTo>
                  <a:lnTo>
                    <a:pt x="75270" y="146436"/>
                  </a:lnTo>
                  <a:lnTo>
                    <a:pt x="86414" y="143951"/>
                  </a:lnTo>
                  <a:lnTo>
                    <a:pt x="98181" y="141948"/>
                  </a:lnTo>
                  <a:lnTo>
                    <a:pt x="110697" y="140433"/>
                  </a:lnTo>
                  <a:lnTo>
                    <a:pt x="124165" y="139334"/>
                  </a:lnTo>
                  <a:lnTo>
                    <a:pt x="138599" y="138561"/>
                  </a:lnTo>
                  <a:lnTo>
                    <a:pt x="153869" y="138193"/>
                  </a:lnTo>
                  <a:lnTo>
                    <a:pt x="169797" y="138470"/>
                  </a:lnTo>
                  <a:lnTo>
                    <a:pt x="186205" y="139470"/>
                  </a:lnTo>
                  <a:lnTo>
                    <a:pt x="202629" y="141125"/>
                  </a:lnTo>
                  <a:lnTo>
                    <a:pt x="218349" y="143306"/>
                  </a:lnTo>
                  <a:lnTo>
                    <a:pt x="233035" y="145893"/>
                  </a:lnTo>
                  <a:lnTo>
                    <a:pt x="246861" y="149105"/>
                  </a:lnTo>
                  <a:lnTo>
                    <a:pt x="260301" y="153472"/>
                  </a:lnTo>
                  <a:lnTo>
                    <a:pt x="273675" y="159184"/>
                  </a:lnTo>
                  <a:lnTo>
                    <a:pt x="286965" y="165970"/>
                  </a:lnTo>
                  <a:lnTo>
                    <a:pt x="299903" y="173288"/>
                  </a:lnTo>
                  <a:lnTo>
                    <a:pt x="312348" y="180766"/>
                  </a:lnTo>
                  <a:lnTo>
                    <a:pt x="324147" y="188225"/>
                  </a:lnTo>
                  <a:lnTo>
                    <a:pt x="335071" y="195606"/>
                  </a:lnTo>
                  <a:lnTo>
                    <a:pt x="345088" y="202905"/>
                  </a:lnTo>
                  <a:lnTo>
                    <a:pt x="354475" y="210297"/>
                  </a:lnTo>
                  <a:lnTo>
                    <a:pt x="363706" y="218106"/>
                  </a:lnTo>
                  <a:lnTo>
                    <a:pt x="373066" y="226482"/>
                  </a:lnTo>
                  <a:lnTo>
                    <a:pt x="382491" y="235567"/>
                  </a:lnTo>
                  <a:lnTo>
                    <a:pt x="391672" y="245577"/>
                  </a:lnTo>
                  <a:lnTo>
                    <a:pt x="400428" y="256532"/>
                  </a:lnTo>
                  <a:lnTo>
                    <a:pt x="408257" y="268143"/>
                  </a:lnTo>
                  <a:lnTo>
                    <a:pt x="414297" y="279929"/>
                  </a:lnTo>
                  <a:lnTo>
                    <a:pt x="418232" y="291595"/>
                  </a:lnTo>
                  <a:lnTo>
                    <a:pt x="419905" y="303036"/>
                  </a:lnTo>
                  <a:lnTo>
                    <a:pt x="419065" y="314251"/>
                  </a:lnTo>
                  <a:lnTo>
                    <a:pt x="415828" y="325267"/>
                  </a:lnTo>
                  <a:lnTo>
                    <a:pt x="410419" y="335800"/>
                  </a:lnTo>
                  <a:lnTo>
                    <a:pt x="402985" y="345275"/>
                  </a:lnTo>
                  <a:lnTo>
                    <a:pt x="393809" y="353464"/>
                  </a:lnTo>
                  <a:lnTo>
                    <a:pt x="383415" y="360455"/>
                  </a:lnTo>
                  <a:lnTo>
                    <a:pt x="372456" y="366467"/>
                  </a:lnTo>
                  <a:lnTo>
                    <a:pt x="361335" y="371731"/>
                  </a:lnTo>
                  <a:lnTo>
                    <a:pt x="349751" y="376284"/>
                  </a:lnTo>
                  <a:lnTo>
                    <a:pt x="336843" y="379979"/>
                  </a:lnTo>
                  <a:lnTo>
                    <a:pt x="322228" y="382797"/>
                  </a:lnTo>
                  <a:lnTo>
                    <a:pt x="305986" y="384691"/>
                  </a:lnTo>
                  <a:lnTo>
                    <a:pt x="288400" y="385514"/>
                  </a:lnTo>
                  <a:lnTo>
                    <a:pt x="269792" y="385287"/>
                  </a:lnTo>
                  <a:lnTo>
                    <a:pt x="250602" y="384169"/>
                  </a:lnTo>
                  <a:lnTo>
                    <a:pt x="231354" y="382355"/>
                  </a:lnTo>
                  <a:lnTo>
                    <a:pt x="212362" y="380031"/>
                  </a:lnTo>
                  <a:lnTo>
                    <a:pt x="194465" y="377496"/>
                  </a:lnTo>
                  <a:lnTo>
                    <a:pt x="177362" y="374914"/>
                  </a:lnTo>
                  <a:lnTo>
                    <a:pt x="159552" y="372062"/>
                  </a:lnTo>
                  <a:lnTo>
                    <a:pt x="138185" y="368497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11606" y="547481"/>
              <a:ext cx="31462" cy="663297"/>
            </a:xfrm>
            <a:custGeom>
              <a:avLst/>
              <a:gdLst/>
              <a:ahLst/>
              <a:cxnLst/>
              <a:rect l="0" t="0" r="0" b="0"/>
              <a:pathLst>
                <a:path w="31462" h="663297">
                  <a:moveTo>
                    <a:pt x="10404" y="0"/>
                  </a:moveTo>
                  <a:lnTo>
                    <a:pt x="10337" y="14669"/>
                  </a:lnTo>
                  <a:lnTo>
                    <a:pt x="9697" y="28580"/>
                  </a:lnTo>
                  <a:lnTo>
                    <a:pt x="8405" y="43078"/>
                  </a:lnTo>
                  <a:lnTo>
                    <a:pt x="6718" y="58280"/>
                  </a:lnTo>
                  <a:lnTo>
                    <a:pt x="5050" y="74105"/>
                  </a:lnTo>
                  <a:lnTo>
                    <a:pt x="3637" y="90425"/>
                  </a:lnTo>
                  <a:lnTo>
                    <a:pt x="2538" y="107115"/>
                  </a:lnTo>
                  <a:lnTo>
                    <a:pt x="1728" y="124071"/>
                  </a:lnTo>
                  <a:lnTo>
                    <a:pt x="1149" y="141215"/>
                  </a:lnTo>
                  <a:lnTo>
                    <a:pt x="743" y="158489"/>
                  </a:lnTo>
                  <a:lnTo>
                    <a:pt x="463" y="175852"/>
                  </a:lnTo>
                  <a:lnTo>
                    <a:pt x="272" y="193275"/>
                  </a:lnTo>
                  <a:lnTo>
                    <a:pt x="143" y="210739"/>
                  </a:lnTo>
                  <a:lnTo>
                    <a:pt x="54" y="228230"/>
                  </a:lnTo>
                  <a:lnTo>
                    <a:pt x="0" y="245741"/>
                  </a:lnTo>
                  <a:lnTo>
                    <a:pt x="134" y="263263"/>
                  </a:lnTo>
                  <a:lnTo>
                    <a:pt x="755" y="280794"/>
                  </a:lnTo>
                  <a:lnTo>
                    <a:pt x="1986" y="298330"/>
                  </a:lnTo>
                  <a:lnTo>
                    <a:pt x="3627" y="315870"/>
                  </a:lnTo>
                  <a:lnTo>
                    <a:pt x="5267" y="333413"/>
                  </a:lnTo>
                  <a:lnTo>
                    <a:pt x="6664" y="350952"/>
                  </a:lnTo>
                  <a:lnTo>
                    <a:pt x="7753" y="368325"/>
                  </a:lnTo>
                  <a:lnTo>
                    <a:pt x="8559" y="385223"/>
                  </a:lnTo>
                  <a:lnTo>
                    <a:pt x="9140" y="401520"/>
                  </a:lnTo>
                  <a:lnTo>
                    <a:pt x="9717" y="417414"/>
                  </a:lnTo>
                  <a:lnTo>
                    <a:pt x="10644" y="433313"/>
                  </a:lnTo>
                  <a:lnTo>
                    <a:pt x="12088" y="449467"/>
                  </a:lnTo>
                  <a:lnTo>
                    <a:pt x="14043" y="466267"/>
                  </a:lnTo>
                  <a:lnTo>
                    <a:pt x="16427" y="484303"/>
                  </a:lnTo>
                  <a:lnTo>
                    <a:pt x="19137" y="503770"/>
                  </a:lnTo>
                  <a:lnTo>
                    <a:pt x="21922" y="524218"/>
                  </a:lnTo>
                  <a:lnTo>
                    <a:pt x="24405" y="544782"/>
                  </a:lnTo>
                  <a:lnTo>
                    <a:pt x="26403" y="564930"/>
                  </a:lnTo>
                  <a:lnTo>
                    <a:pt x="27916" y="584139"/>
                  </a:lnTo>
                  <a:lnTo>
                    <a:pt x="29178" y="603820"/>
                  </a:lnTo>
                  <a:lnTo>
                    <a:pt x="30296" y="627932"/>
                  </a:lnTo>
                  <a:lnTo>
                    <a:pt x="31461" y="663296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400911" y="779108"/>
              <a:ext cx="421142" cy="21058"/>
            </a:xfrm>
            <a:custGeom>
              <a:avLst/>
              <a:gdLst/>
              <a:ahLst/>
              <a:cxnLst/>
              <a:rect l="0" t="0" r="0" b="0"/>
              <a:pathLst>
                <a:path w="421142" h="21058">
                  <a:moveTo>
                    <a:pt x="421141" y="0"/>
                  </a:moveTo>
                  <a:lnTo>
                    <a:pt x="409406" y="0"/>
                  </a:lnTo>
                  <a:lnTo>
                    <a:pt x="398277" y="0"/>
                  </a:lnTo>
                  <a:lnTo>
                    <a:pt x="386678" y="0"/>
                  </a:lnTo>
                  <a:lnTo>
                    <a:pt x="374517" y="0"/>
                  </a:lnTo>
                  <a:lnTo>
                    <a:pt x="361857" y="0"/>
                  </a:lnTo>
                  <a:lnTo>
                    <a:pt x="348801" y="0"/>
                  </a:lnTo>
                  <a:lnTo>
                    <a:pt x="335449" y="0"/>
                  </a:lnTo>
                  <a:lnTo>
                    <a:pt x="321884" y="0"/>
                  </a:lnTo>
                  <a:lnTo>
                    <a:pt x="308169" y="0"/>
                  </a:lnTo>
                  <a:lnTo>
                    <a:pt x="294350" y="0"/>
                  </a:lnTo>
                  <a:lnTo>
                    <a:pt x="280460" y="0"/>
                  </a:lnTo>
                  <a:lnTo>
                    <a:pt x="266503" y="5"/>
                  </a:lnTo>
                  <a:lnTo>
                    <a:pt x="251841" y="178"/>
                  </a:lnTo>
                  <a:lnTo>
                    <a:pt x="235254" y="826"/>
                  </a:lnTo>
                  <a:lnTo>
                    <a:pt x="216238" y="2079"/>
                  </a:lnTo>
                  <a:lnTo>
                    <a:pt x="195090" y="3905"/>
                  </a:lnTo>
                  <a:lnTo>
                    <a:pt x="172527" y="6201"/>
                  </a:lnTo>
                  <a:lnTo>
                    <a:pt x="149137" y="8853"/>
                  </a:lnTo>
                  <a:lnTo>
                    <a:pt x="125602" y="11598"/>
                  </a:lnTo>
                  <a:lnTo>
                    <a:pt x="102743" y="14054"/>
                  </a:lnTo>
                  <a:lnTo>
                    <a:pt x="80957" y="16035"/>
                  </a:lnTo>
                  <a:lnTo>
                    <a:pt x="60994" y="17536"/>
                  </a:lnTo>
                  <a:lnTo>
                    <a:pt x="42188" y="18788"/>
                  </a:lnTo>
                  <a:lnTo>
                    <a:pt x="22893" y="19899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33558" y="1000207"/>
              <a:ext cx="14837" cy="210571"/>
            </a:xfrm>
            <a:custGeom>
              <a:avLst/>
              <a:gdLst/>
              <a:ahLst/>
              <a:cxnLst/>
              <a:rect l="0" t="0" r="0" b="0"/>
              <a:pathLst>
                <a:path w="14837" h="210571">
                  <a:moveTo>
                    <a:pt x="14836" y="0"/>
                  </a:moveTo>
                  <a:lnTo>
                    <a:pt x="14768" y="11668"/>
                  </a:lnTo>
                  <a:lnTo>
                    <a:pt x="14128" y="22156"/>
                  </a:lnTo>
                  <a:lnTo>
                    <a:pt x="12836" y="32467"/>
                  </a:lnTo>
                  <a:lnTo>
                    <a:pt x="11150" y="43115"/>
                  </a:lnTo>
                  <a:lnTo>
                    <a:pt x="9481" y="54755"/>
                  </a:lnTo>
                  <a:lnTo>
                    <a:pt x="8064" y="67646"/>
                  </a:lnTo>
                  <a:lnTo>
                    <a:pt x="6793" y="81553"/>
                  </a:lnTo>
                  <a:lnTo>
                    <a:pt x="5334" y="95956"/>
                  </a:lnTo>
                  <a:lnTo>
                    <a:pt x="3510" y="110489"/>
                  </a:lnTo>
                  <a:lnTo>
                    <a:pt x="1625" y="124823"/>
                  </a:lnTo>
                  <a:lnTo>
                    <a:pt x="345" y="138593"/>
                  </a:lnTo>
                  <a:lnTo>
                    <a:pt x="0" y="151656"/>
                  </a:lnTo>
                  <a:lnTo>
                    <a:pt x="436" y="163800"/>
                  </a:lnTo>
                  <a:lnTo>
                    <a:pt x="1232" y="175945"/>
                  </a:lnTo>
                  <a:lnTo>
                    <a:pt x="2465" y="190273"/>
                  </a:lnTo>
                  <a:lnTo>
                    <a:pt x="4307" y="210570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16808" y="77910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16850" y="905242"/>
              <a:ext cx="347441" cy="284479"/>
            </a:xfrm>
            <a:custGeom>
              <a:avLst/>
              <a:gdLst/>
              <a:ahLst/>
              <a:cxnLst/>
              <a:rect l="0" t="0" r="0" b="0"/>
              <a:pathLst>
                <a:path w="347441" h="284479">
                  <a:moveTo>
                    <a:pt x="0" y="147607"/>
                  </a:moveTo>
                  <a:lnTo>
                    <a:pt x="0" y="159342"/>
                  </a:lnTo>
                  <a:lnTo>
                    <a:pt x="0" y="170471"/>
                  </a:lnTo>
                  <a:lnTo>
                    <a:pt x="0" y="182070"/>
                  </a:lnTo>
                  <a:lnTo>
                    <a:pt x="0" y="194231"/>
                  </a:lnTo>
                  <a:lnTo>
                    <a:pt x="0" y="206891"/>
                  </a:lnTo>
                  <a:lnTo>
                    <a:pt x="0" y="219859"/>
                  </a:lnTo>
                  <a:lnTo>
                    <a:pt x="0" y="229935"/>
                  </a:lnTo>
                  <a:lnTo>
                    <a:pt x="0" y="232839"/>
                  </a:lnTo>
                  <a:lnTo>
                    <a:pt x="0" y="229196"/>
                  </a:lnTo>
                  <a:lnTo>
                    <a:pt x="0" y="220870"/>
                  </a:lnTo>
                  <a:lnTo>
                    <a:pt x="0" y="209405"/>
                  </a:lnTo>
                  <a:lnTo>
                    <a:pt x="0" y="195871"/>
                  </a:lnTo>
                  <a:lnTo>
                    <a:pt x="0" y="180980"/>
                  </a:lnTo>
                  <a:lnTo>
                    <a:pt x="0" y="165363"/>
                  </a:lnTo>
                  <a:lnTo>
                    <a:pt x="0" y="149629"/>
                  </a:lnTo>
                  <a:lnTo>
                    <a:pt x="9" y="134109"/>
                  </a:lnTo>
                  <a:lnTo>
                    <a:pt x="355" y="118901"/>
                  </a:lnTo>
                  <a:lnTo>
                    <a:pt x="1651" y="103993"/>
                  </a:lnTo>
                  <a:lnTo>
                    <a:pt x="4163" y="89334"/>
                  </a:lnTo>
                  <a:lnTo>
                    <a:pt x="7986" y="75029"/>
                  </a:lnTo>
                  <a:lnTo>
                    <a:pt x="13227" y="61335"/>
                  </a:lnTo>
                  <a:lnTo>
                    <a:pt x="19793" y="48361"/>
                  </a:lnTo>
                  <a:lnTo>
                    <a:pt x="27455" y="36698"/>
                  </a:lnTo>
                  <a:lnTo>
                    <a:pt x="35960" y="27455"/>
                  </a:lnTo>
                  <a:lnTo>
                    <a:pt x="45080" y="21030"/>
                  </a:lnTo>
                  <a:lnTo>
                    <a:pt x="54472" y="17515"/>
                  </a:lnTo>
                  <a:lnTo>
                    <a:pt x="63696" y="17035"/>
                  </a:lnTo>
                  <a:lnTo>
                    <a:pt x="72527" y="19352"/>
                  </a:lnTo>
                  <a:lnTo>
                    <a:pt x="80931" y="24294"/>
                  </a:lnTo>
                  <a:lnTo>
                    <a:pt x="88962" y="31939"/>
                  </a:lnTo>
                  <a:lnTo>
                    <a:pt x="96695" y="42066"/>
                  </a:lnTo>
                  <a:lnTo>
                    <a:pt x="104042" y="53913"/>
                  </a:lnTo>
                  <a:lnTo>
                    <a:pt x="110757" y="66385"/>
                  </a:lnTo>
                  <a:lnTo>
                    <a:pt x="116758" y="78809"/>
                  </a:lnTo>
                  <a:lnTo>
                    <a:pt x="122111" y="91079"/>
                  </a:lnTo>
                  <a:lnTo>
                    <a:pt x="126941" y="103458"/>
                  </a:lnTo>
                  <a:lnTo>
                    <a:pt x="131371" y="116122"/>
                  </a:lnTo>
                  <a:lnTo>
                    <a:pt x="135348" y="129273"/>
                  </a:lnTo>
                  <a:lnTo>
                    <a:pt x="138647" y="143181"/>
                  </a:lnTo>
                  <a:lnTo>
                    <a:pt x="141176" y="157824"/>
                  </a:lnTo>
                  <a:lnTo>
                    <a:pt x="142184" y="169780"/>
                  </a:lnTo>
                  <a:lnTo>
                    <a:pt x="141408" y="174410"/>
                  </a:lnTo>
                  <a:lnTo>
                    <a:pt x="140247" y="172427"/>
                  </a:lnTo>
                  <a:lnTo>
                    <a:pt x="139429" y="165952"/>
                  </a:lnTo>
                  <a:lnTo>
                    <a:pt x="139341" y="156656"/>
                  </a:lnTo>
                  <a:lnTo>
                    <a:pt x="140072" y="145617"/>
                  </a:lnTo>
                  <a:lnTo>
                    <a:pt x="141535" y="133495"/>
                  </a:lnTo>
                  <a:lnTo>
                    <a:pt x="143584" y="120693"/>
                  </a:lnTo>
                  <a:lnTo>
                    <a:pt x="146076" y="107467"/>
                  </a:lnTo>
                  <a:lnTo>
                    <a:pt x="149054" y="94299"/>
                  </a:lnTo>
                  <a:lnTo>
                    <a:pt x="152731" y="81903"/>
                  </a:lnTo>
                  <a:lnTo>
                    <a:pt x="157166" y="70594"/>
                  </a:lnTo>
                  <a:lnTo>
                    <a:pt x="162281" y="60185"/>
                  </a:lnTo>
                  <a:lnTo>
                    <a:pt x="167938" y="50191"/>
                  </a:lnTo>
                  <a:lnTo>
                    <a:pt x="174009" y="40287"/>
                  </a:lnTo>
                  <a:lnTo>
                    <a:pt x="180543" y="30650"/>
                  </a:lnTo>
                  <a:lnTo>
                    <a:pt x="187761" y="21851"/>
                  </a:lnTo>
                  <a:lnTo>
                    <a:pt x="195733" y="14160"/>
                  </a:lnTo>
                  <a:lnTo>
                    <a:pt x="204544" y="7860"/>
                  </a:lnTo>
                  <a:lnTo>
                    <a:pt x="214368" y="3384"/>
                  </a:lnTo>
                  <a:lnTo>
                    <a:pt x="225194" y="791"/>
                  </a:lnTo>
                  <a:lnTo>
                    <a:pt x="236549" y="0"/>
                  </a:lnTo>
                  <a:lnTo>
                    <a:pt x="247630" y="974"/>
                  </a:lnTo>
                  <a:lnTo>
                    <a:pt x="258005" y="3524"/>
                  </a:lnTo>
                  <a:lnTo>
                    <a:pt x="267596" y="7673"/>
                  </a:lnTo>
                  <a:lnTo>
                    <a:pt x="276498" y="13731"/>
                  </a:lnTo>
                  <a:lnTo>
                    <a:pt x="284852" y="21699"/>
                  </a:lnTo>
                  <a:lnTo>
                    <a:pt x="292631" y="31472"/>
                  </a:lnTo>
                  <a:lnTo>
                    <a:pt x="299645" y="43006"/>
                  </a:lnTo>
                  <a:lnTo>
                    <a:pt x="305849" y="56090"/>
                  </a:lnTo>
                  <a:lnTo>
                    <a:pt x="311340" y="70094"/>
                  </a:lnTo>
                  <a:lnTo>
                    <a:pt x="316264" y="84100"/>
                  </a:lnTo>
                  <a:lnTo>
                    <a:pt x="320762" y="97592"/>
                  </a:lnTo>
                  <a:lnTo>
                    <a:pt x="324953" y="110598"/>
                  </a:lnTo>
                  <a:lnTo>
                    <a:pt x="328928" y="123478"/>
                  </a:lnTo>
                  <a:lnTo>
                    <a:pt x="332749" y="136478"/>
                  </a:lnTo>
                  <a:lnTo>
                    <a:pt x="336299" y="149686"/>
                  </a:lnTo>
                  <a:lnTo>
                    <a:pt x="339304" y="163100"/>
                  </a:lnTo>
                  <a:lnTo>
                    <a:pt x="341657" y="176687"/>
                  </a:lnTo>
                  <a:lnTo>
                    <a:pt x="343405" y="190407"/>
                  </a:lnTo>
                  <a:lnTo>
                    <a:pt x="344661" y="204225"/>
                  </a:lnTo>
                  <a:lnTo>
                    <a:pt x="345544" y="218098"/>
                  </a:lnTo>
                  <a:lnTo>
                    <a:pt x="346155" y="231592"/>
                  </a:lnTo>
                  <a:lnTo>
                    <a:pt x="346640" y="245312"/>
                  </a:lnTo>
                  <a:lnTo>
                    <a:pt x="347044" y="261582"/>
                  </a:lnTo>
                  <a:lnTo>
                    <a:pt x="347440" y="284478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53203" y="916705"/>
              <a:ext cx="258528" cy="273016"/>
            </a:xfrm>
            <a:custGeom>
              <a:avLst/>
              <a:gdLst/>
              <a:ahLst/>
              <a:cxnLst/>
              <a:rect l="0" t="0" r="0" b="0"/>
              <a:pathLst>
                <a:path w="258528" h="273016">
                  <a:moveTo>
                    <a:pt x="205885" y="41388"/>
                  </a:moveTo>
                  <a:lnTo>
                    <a:pt x="199883" y="35520"/>
                  </a:lnTo>
                  <a:lnTo>
                    <a:pt x="193038" y="29956"/>
                  </a:lnTo>
                  <a:lnTo>
                    <a:pt x="184646" y="24161"/>
                  </a:lnTo>
                  <a:lnTo>
                    <a:pt x="174846" y="18253"/>
                  </a:lnTo>
                  <a:lnTo>
                    <a:pt x="163883" y="12572"/>
                  </a:lnTo>
                  <a:lnTo>
                    <a:pt x="152022" y="7311"/>
                  </a:lnTo>
                  <a:lnTo>
                    <a:pt x="139499" y="2979"/>
                  </a:lnTo>
                  <a:lnTo>
                    <a:pt x="126502" y="438"/>
                  </a:lnTo>
                  <a:lnTo>
                    <a:pt x="113178" y="0"/>
                  </a:lnTo>
                  <a:lnTo>
                    <a:pt x="99793" y="1659"/>
                  </a:lnTo>
                  <a:lnTo>
                    <a:pt x="86728" y="5356"/>
                  </a:lnTo>
                  <a:lnTo>
                    <a:pt x="74165" y="10847"/>
                  </a:lnTo>
                  <a:lnTo>
                    <a:pt x="62272" y="17937"/>
                  </a:lnTo>
                  <a:lnTo>
                    <a:pt x="51277" y="26583"/>
                  </a:lnTo>
                  <a:lnTo>
                    <a:pt x="41219" y="36616"/>
                  </a:lnTo>
                  <a:lnTo>
                    <a:pt x="32142" y="47773"/>
                  </a:lnTo>
                  <a:lnTo>
                    <a:pt x="24182" y="59786"/>
                  </a:lnTo>
                  <a:lnTo>
                    <a:pt x="17311" y="72426"/>
                  </a:lnTo>
                  <a:lnTo>
                    <a:pt x="11526" y="85676"/>
                  </a:lnTo>
                  <a:lnTo>
                    <a:pt x="6930" y="99709"/>
                  </a:lnTo>
                  <a:lnTo>
                    <a:pt x="3471" y="114554"/>
                  </a:lnTo>
                  <a:lnTo>
                    <a:pt x="1131" y="129947"/>
                  </a:lnTo>
                  <a:lnTo>
                    <a:pt x="0" y="145433"/>
                  </a:lnTo>
                  <a:lnTo>
                    <a:pt x="16" y="160736"/>
                  </a:lnTo>
                  <a:lnTo>
                    <a:pt x="992" y="175604"/>
                  </a:lnTo>
                  <a:lnTo>
                    <a:pt x="2709" y="189741"/>
                  </a:lnTo>
                  <a:lnTo>
                    <a:pt x="4978" y="203060"/>
                  </a:lnTo>
                  <a:lnTo>
                    <a:pt x="7805" y="215477"/>
                  </a:lnTo>
                  <a:lnTo>
                    <a:pt x="11380" y="226832"/>
                  </a:lnTo>
                  <a:lnTo>
                    <a:pt x="15757" y="237131"/>
                  </a:lnTo>
                  <a:lnTo>
                    <a:pt x="21172" y="246201"/>
                  </a:lnTo>
                  <a:lnTo>
                    <a:pt x="28096" y="253624"/>
                  </a:lnTo>
                  <a:lnTo>
                    <a:pt x="36639" y="259312"/>
                  </a:lnTo>
                  <a:lnTo>
                    <a:pt x="46292" y="263149"/>
                  </a:lnTo>
                  <a:lnTo>
                    <a:pt x="56148" y="264833"/>
                  </a:lnTo>
                  <a:lnTo>
                    <a:pt x="65662" y="264401"/>
                  </a:lnTo>
                  <a:lnTo>
                    <a:pt x="74656" y="261841"/>
                  </a:lnTo>
                  <a:lnTo>
                    <a:pt x="83149" y="256932"/>
                  </a:lnTo>
                  <a:lnTo>
                    <a:pt x="91225" y="249779"/>
                  </a:lnTo>
                  <a:lnTo>
                    <a:pt x="98817" y="240740"/>
                  </a:lnTo>
                  <a:lnTo>
                    <a:pt x="105705" y="230240"/>
                  </a:lnTo>
                  <a:lnTo>
                    <a:pt x="111824" y="218663"/>
                  </a:lnTo>
                  <a:lnTo>
                    <a:pt x="117258" y="206316"/>
                  </a:lnTo>
                  <a:lnTo>
                    <a:pt x="122143" y="193430"/>
                  </a:lnTo>
                  <a:lnTo>
                    <a:pt x="126630" y="180215"/>
                  </a:lnTo>
                  <a:lnTo>
                    <a:pt x="131322" y="168338"/>
                  </a:lnTo>
                  <a:lnTo>
                    <a:pt x="136415" y="160948"/>
                  </a:lnTo>
                  <a:lnTo>
                    <a:pt x="141114" y="159088"/>
                  </a:lnTo>
                  <a:lnTo>
                    <a:pt x="145334" y="161538"/>
                  </a:lnTo>
                  <a:lnTo>
                    <a:pt x="149244" y="166869"/>
                  </a:lnTo>
                  <a:lnTo>
                    <a:pt x="153142" y="174049"/>
                  </a:lnTo>
                  <a:lnTo>
                    <a:pt x="157418" y="182408"/>
                  </a:lnTo>
                  <a:lnTo>
                    <a:pt x="162252" y="191517"/>
                  </a:lnTo>
                  <a:lnTo>
                    <a:pt x="167797" y="200945"/>
                  </a:lnTo>
                  <a:lnTo>
                    <a:pt x="174273" y="210215"/>
                  </a:lnTo>
                  <a:lnTo>
                    <a:pt x="181704" y="219088"/>
                  </a:lnTo>
                  <a:lnTo>
                    <a:pt x="189966" y="227524"/>
                  </a:lnTo>
                  <a:lnTo>
                    <a:pt x="198881" y="235579"/>
                  </a:lnTo>
                  <a:lnTo>
                    <a:pt x="208274" y="243325"/>
                  </a:lnTo>
                  <a:lnTo>
                    <a:pt x="217746" y="250537"/>
                  </a:lnTo>
                  <a:lnTo>
                    <a:pt x="227708" y="257396"/>
                  </a:lnTo>
                  <a:lnTo>
                    <a:pt x="240149" y="264508"/>
                  </a:lnTo>
                  <a:lnTo>
                    <a:pt x="258527" y="273015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11772" y="547481"/>
              <a:ext cx="21058" cy="663297"/>
            </a:xfrm>
            <a:custGeom>
              <a:avLst/>
              <a:gdLst/>
              <a:ahLst/>
              <a:cxnLst/>
              <a:rect l="0" t="0" r="0" b="0"/>
              <a:pathLst>
                <a:path w="21058" h="663297">
                  <a:moveTo>
                    <a:pt x="21057" y="0"/>
                  </a:moveTo>
                  <a:lnTo>
                    <a:pt x="18190" y="11803"/>
                  </a:lnTo>
                  <a:lnTo>
                    <a:pt x="16048" y="23572"/>
                  </a:lnTo>
                  <a:lnTo>
                    <a:pt x="14440" y="36467"/>
                  </a:lnTo>
                  <a:lnTo>
                    <a:pt x="13087" y="50487"/>
                  </a:lnTo>
                  <a:lnTo>
                    <a:pt x="11590" y="65464"/>
                  </a:lnTo>
                  <a:lnTo>
                    <a:pt x="9744" y="81186"/>
                  </a:lnTo>
                  <a:lnTo>
                    <a:pt x="7677" y="97462"/>
                  </a:lnTo>
                  <a:lnTo>
                    <a:pt x="5745" y="114134"/>
                  </a:lnTo>
                  <a:lnTo>
                    <a:pt x="4149" y="131085"/>
                  </a:lnTo>
                  <a:lnTo>
                    <a:pt x="2925" y="148228"/>
                  </a:lnTo>
                  <a:lnTo>
                    <a:pt x="2029" y="165502"/>
                  </a:lnTo>
                  <a:lnTo>
                    <a:pt x="1391" y="182866"/>
                  </a:lnTo>
                  <a:lnTo>
                    <a:pt x="946" y="200291"/>
                  </a:lnTo>
                  <a:lnTo>
                    <a:pt x="640" y="217756"/>
                  </a:lnTo>
                  <a:lnTo>
                    <a:pt x="431" y="235248"/>
                  </a:lnTo>
                  <a:lnTo>
                    <a:pt x="290" y="252758"/>
                  </a:lnTo>
                  <a:lnTo>
                    <a:pt x="194" y="270281"/>
                  </a:lnTo>
                  <a:lnTo>
                    <a:pt x="130" y="287812"/>
                  </a:lnTo>
                  <a:lnTo>
                    <a:pt x="87" y="305349"/>
                  </a:lnTo>
                  <a:lnTo>
                    <a:pt x="57" y="322889"/>
                  </a:lnTo>
                  <a:lnTo>
                    <a:pt x="38" y="340432"/>
                  </a:lnTo>
                  <a:lnTo>
                    <a:pt x="26" y="357976"/>
                  </a:lnTo>
                  <a:lnTo>
                    <a:pt x="17" y="375521"/>
                  </a:lnTo>
                  <a:lnTo>
                    <a:pt x="11" y="393063"/>
                  </a:lnTo>
                  <a:lnTo>
                    <a:pt x="7" y="410436"/>
                  </a:lnTo>
                  <a:lnTo>
                    <a:pt x="5" y="427335"/>
                  </a:lnTo>
                  <a:lnTo>
                    <a:pt x="3" y="443629"/>
                  </a:lnTo>
                  <a:lnTo>
                    <a:pt x="2" y="459350"/>
                  </a:lnTo>
                  <a:lnTo>
                    <a:pt x="1" y="474601"/>
                  </a:lnTo>
                  <a:lnTo>
                    <a:pt x="0" y="489493"/>
                  </a:lnTo>
                  <a:lnTo>
                    <a:pt x="0" y="504122"/>
                  </a:lnTo>
                  <a:lnTo>
                    <a:pt x="0" y="518565"/>
                  </a:lnTo>
                  <a:lnTo>
                    <a:pt x="0" y="532883"/>
                  </a:lnTo>
                  <a:lnTo>
                    <a:pt x="0" y="547280"/>
                  </a:lnTo>
                  <a:lnTo>
                    <a:pt x="0" y="562091"/>
                  </a:lnTo>
                  <a:lnTo>
                    <a:pt x="0" y="577453"/>
                  </a:lnTo>
                  <a:lnTo>
                    <a:pt x="0" y="592970"/>
                  </a:lnTo>
                  <a:lnTo>
                    <a:pt x="0" y="609543"/>
                  </a:lnTo>
                  <a:lnTo>
                    <a:pt x="0" y="630867"/>
                  </a:lnTo>
                  <a:lnTo>
                    <a:pt x="0" y="663296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801202" y="779108"/>
              <a:ext cx="421141" cy="31587"/>
            </a:xfrm>
            <a:custGeom>
              <a:avLst/>
              <a:gdLst/>
              <a:ahLst/>
              <a:cxnLst/>
              <a:rect l="0" t="0" r="0" b="0"/>
              <a:pathLst>
                <a:path w="421141" h="31587">
                  <a:moveTo>
                    <a:pt x="421140" y="0"/>
                  </a:moveTo>
                  <a:lnTo>
                    <a:pt x="406538" y="0"/>
                  </a:lnTo>
                  <a:lnTo>
                    <a:pt x="393267" y="0"/>
                  </a:lnTo>
                  <a:lnTo>
                    <a:pt x="380066" y="5"/>
                  </a:lnTo>
                  <a:lnTo>
                    <a:pt x="366724" y="178"/>
                  </a:lnTo>
                  <a:lnTo>
                    <a:pt x="353216" y="826"/>
                  </a:lnTo>
                  <a:lnTo>
                    <a:pt x="339562" y="2075"/>
                  </a:lnTo>
                  <a:lnTo>
                    <a:pt x="325796" y="3727"/>
                  </a:lnTo>
                  <a:lnTo>
                    <a:pt x="311946" y="5376"/>
                  </a:lnTo>
                  <a:lnTo>
                    <a:pt x="298033" y="6783"/>
                  </a:lnTo>
                  <a:lnTo>
                    <a:pt x="283910" y="8049"/>
                  </a:lnTo>
                  <a:lnTo>
                    <a:pt x="269284" y="9505"/>
                  </a:lnTo>
                  <a:lnTo>
                    <a:pt x="254037" y="11332"/>
                  </a:lnTo>
                  <a:lnTo>
                    <a:pt x="238373" y="13389"/>
                  </a:lnTo>
                  <a:lnTo>
                    <a:pt x="222705" y="15317"/>
                  </a:lnTo>
                  <a:lnTo>
                    <a:pt x="207277" y="16911"/>
                  </a:lnTo>
                  <a:lnTo>
                    <a:pt x="192154" y="18133"/>
                  </a:lnTo>
                  <a:lnTo>
                    <a:pt x="177313" y="19029"/>
                  </a:lnTo>
                  <a:lnTo>
                    <a:pt x="162701" y="19666"/>
                  </a:lnTo>
                  <a:lnTo>
                    <a:pt x="148260" y="20111"/>
                  </a:lnTo>
                  <a:lnTo>
                    <a:pt x="133945" y="20417"/>
                  </a:lnTo>
                  <a:lnTo>
                    <a:pt x="119717" y="20630"/>
                  </a:lnTo>
                  <a:lnTo>
                    <a:pt x="105549" y="20945"/>
                  </a:lnTo>
                  <a:lnTo>
                    <a:pt x="91425" y="21689"/>
                  </a:lnTo>
                  <a:lnTo>
                    <a:pt x="77338" y="23001"/>
                  </a:lnTo>
                  <a:lnTo>
                    <a:pt x="63499" y="24706"/>
                  </a:lnTo>
                  <a:lnTo>
                    <a:pt x="48765" y="26566"/>
                  </a:lnTo>
                  <a:lnTo>
                    <a:pt x="29606" y="28748"/>
                  </a:lnTo>
                  <a:lnTo>
                    <a:pt x="0" y="31586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91348" y="979150"/>
              <a:ext cx="4694" cy="231628"/>
            </a:xfrm>
            <a:custGeom>
              <a:avLst/>
              <a:gdLst/>
              <a:ahLst/>
              <a:cxnLst/>
              <a:rect l="0" t="0" r="0" b="0"/>
              <a:pathLst>
                <a:path w="4694" h="231628">
                  <a:moveTo>
                    <a:pt x="4693" y="0"/>
                  </a:moveTo>
                  <a:lnTo>
                    <a:pt x="4627" y="11668"/>
                  </a:lnTo>
                  <a:lnTo>
                    <a:pt x="3986" y="22157"/>
                  </a:lnTo>
                  <a:lnTo>
                    <a:pt x="2699" y="32468"/>
                  </a:lnTo>
                  <a:lnTo>
                    <a:pt x="1185" y="43115"/>
                  </a:lnTo>
                  <a:lnTo>
                    <a:pt x="165" y="54755"/>
                  </a:lnTo>
                  <a:lnTo>
                    <a:pt x="0" y="67646"/>
                  </a:lnTo>
                  <a:lnTo>
                    <a:pt x="555" y="81553"/>
                  </a:lnTo>
                  <a:lnTo>
                    <a:pt x="1392" y="95956"/>
                  </a:lnTo>
                  <a:lnTo>
                    <a:pt x="2215" y="110494"/>
                  </a:lnTo>
                  <a:lnTo>
                    <a:pt x="2903" y="125000"/>
                  </a:lnTo>
                  <a:lnTo>
                    <a:pt x="3431" y="139419"/>
                  </a:lnTo>
                  <a:lnTo>
                    <a:pt x="3818" y="153735"/>
                  </a:lnTo>
                  <a:lnTo>
                    <a:pt x="4093" y="167742"/>
                  </a:lnTo>
                  <a:lnTo>
                    <a:pt x="4316" y="182615"/>
                  </a:lnTo>
                  <a:lnTo>
                    <a:pt x="4504" y="201896"/>
                  </a:lnTo>
                  <a:lnTo>
                    <a:pt x="4693" y="231627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96041" y="8106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485554" y="918679"/>
              <a:ext cx="220210" cy="313156"/>
            </a:xfrm>
            <a:custGeom>
              <a:avLst/>
              <a:gdLst/>
              <a:ahLst/>
              <a:cxnLst/>
              <a:rect l="0" t="0" r="0" b="0"/>
              <a:pathLst>
                <a:path w="220210" h="313156">
                  <a:moveTo>
                    <a:pt x="0" y="134170"/>
                  </a:moveTo>
                  <a:lnTo>
                    <a:pt x="0" y="148772"/>
                  </a:lnTo>
                  <a:lnTo>
                    <a:pt x="0" y="162043"/>
                  </a:lnTo>
                  <a:lnTo>
                    <a:pt x="0" y="175244"/>
                  </a:lnTo>
                  <a:lnTo>
                    <a:pt x="0" y="188586"/>
                  </a:lnTo>
                  <a:lnTo>
                    <a:pt x="0" y="202095"/>
                  </a:lnTo>
                  <a:lnTo>
                    <a:pt x="5" y="215744"/>
                  </a:lnTo>
                  <a:lnTo>
                    <a:pt x="178" y="229337"/>
                  </a:lnTo>
                  <a:lnTo>
                    <a:pt x="826" y="242538"/>
                  </a:lnTo>
                  <a:lnTo>
                    <a:pt x="2060" y="255123"/>
                  </a:lnTo>
                  <a:lnTo>
                    <a:pt x="3183" y="264646"/>
                  </a:lnTo>
                  <a:lnTo>
                    <a:pt x="3684" y="268062"/>
                  </a:lnTo>
                  <a:lnTo>
                    <a:pt x="4364" y="266391"/>
                  </a:lnTo>
                  <a:lnTo>
                    <a:pt x="5433" y="261044"/>
                  </a:lnTo>
                  <a:lnTo>
                    <a:pt x="6598" y="252676"/>
                  </a:lnTo>
                  <a:lnTo>
                    <a:pt x="7634" y="241830"/>
                  </a:lnTo>
                  <a:lnTo>
                    <a:pt x="8462" y="229217"/>
                  </a:lnTo>
                  <a:lnTo>
                    <a:pt x="9083" y="215643"/>
                  </a:lnTo>
                  <a:lnTo>
                    <a:pt x="9536" y="201644"/>
                  </a:lnTo>
                  <a:lnTo>
                    <a:pt x="10024" y="187659"/>
                  </a:lnTo>
                  <a:lnTo>
                    <a:pt x="10892" y="174118"/>
                  </a:lnTo>
                  <a:lnTo>
                    <a:pt x="12291" y="161191"/>
                  </a:lnTo>
                  <a:lnTo>
                    <a:pt x="14045" y="148696"/>
                  </a:lnTo>
                  <a:lnTo>
                    <a:pt x="15762" y="136225"/>
                  </a:lnTo>
                  <a:lnTo>
                    <a:pt x="17216" y="123535"/>
                  </a:lnTo>
                  <a:lnTo>
                    <a:pt x="18513" y="110722"/>
                  </a:lnTo>
                  <a:lnTo>
                    <a:pt x="19990" y="98111"/>
                  </a:lnTo>
                  <a:lnTo>
                    <a:pt x="21841" y="85885"/>
                  </a:lnTo>
                  <a:lnTo>
                    <a:pt x="24254" y="74064"/>
                  </a:lnTo>
                  <a:lnTo>
                    <a:pt x="27484" y="62594"/>
                  </a:lnTo>
                  <a:lnTo>
                    <a:pt x="31589" y="51401"/>
                  </a:lnTo>
                  <a:lnTo>
                    <a:pt x="36465" y="40580"/>
                  </a:lnTo>
                  <a:lnTo>
                    <a:pt x="41956" y="30380"/>
                  </a:lnTo>
                  <a:lnTo>
                    <a:pt x="47915" y="20900"/>
                  </a:lnTo>
                  <a:lnTo>
                    <a:pt x="54543" y="12568"/>
                  </a:lnTo>
                  <a:lnTo>
                    <a:pt x="62354" y="6181"/>
                  </a:lnTo>
                  <a:lnTo>
                    <a:pt x="71534" y="2006"/>
                  </a:lnTo>
                  <a:lnTo>
                    <a:pt x="81801" y="0"/>
                  </a:lnTo>
                  <a:lnTo>
                    <a:pt x="92610" y="84"/>
                  </a:lnTo>
                  <a:lnTo>
                    <a:pt x="103578" y="1990"/>
                  </a:lnTo>
                  <a:lnTo>
                    <a:pt x="114365" y="5352"/>
                  </a:lnTo>
                  <a:lnTo>
                    <a:pt x="124602" y="9809"/>
                  </a:lnTo>
                  <a:lnTo>
                    <a:pt x="134149" y="15067"/>
                  </a:lnTo>
                  <a:lnTo>
                    <a:pt x="143050" y="21221"/>
                  </a:lnTo>
                  <a:lnTo>
                    <a:pt x="151423" y="28715"/>
                  </a:lnTo>
                  <a:lnTo>
                    <a:pt x="159388" y="37680"/>
                  </a:lnTo>
                  <a:lnTo>
                    <a:pt x="166892" y="47804"/>
                  </a:lnTo>
                  <a:lnTo>
                    <a:pt x="173713" y="58516"/>
                  </a:lnTo>
                  <a:lnTo>
                    <a:pt x="179791" y="69435"/>
                  </a:lnTo>
                  <a:lnTo>
                    <a:pt x="185364" y="80698"/>
                  </a:lnTo>
                  <a:lnTo>
                    <a:pt x="190874" y="92851"/>
                  </a:lnTo>
                  <a:lnTo>
                    <a:pt x="196574" y="106134"/>
                  </a:lnTo>
                  <a:lnTo>
                    <a:pt x="202218" y="120326"/>
                  </a:lnTo>
                  <a:lnTo>
                    <a:pt x="207174" y="134931"/>
                  </a:lnTo>
                  <a:lnTo>
                    <a:pt x="211137" y="149614"/>
                  </a:lnTo>
                  <a:lnTo>
                    <a:pt x="214119" y="164390"/>
                  </a:lnTo>
                  <a:lnTo>
                    <a:pt x="216278" y="179522"/>
                  </a:lnTo>
                  <a:lnTo>
                    <a:pt x="217802" y="195141"/>
                  </a:lnTo>
                  <a:lnTo>
                    <a:pt x="218860" y="211070"/>
                  </a:lnTo>
                  <a:lnTo>
                    <a:pt x="219586" y="226924"/>
                  </a:lnTo>
                  <a:lnTo>
                    <a:pt x="220075" y="242467"/>
                  </a:lnTo>
                  <a:lnTo>
                    <a:pt x="220209" y="257239"/>
                  </a:lnTo>
                  <a:lnTo>
                    <a:pt x="219570" y="272030"/>
                  </a:lnTo>
                  <a:lnTo>
                    <a:pt x="216986" y="289256"/>
                  </a:lnTo>
                  <a:lnTo>
                    <a:pt x="210570" y="313155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422383" y="963644"/>
              <a:ext cx="676694" cy="566958"/>
            </a:xfrm>
            <a:custGeom>
              <a:avLst/>
              <a:gdLst/>
              <a:ahLst/>
              <a:cxnLst/>
              <a:rect l="0" t="0" r="0" b="0"/>
              <a:pathLst>
                <a:path w="676694" h="566958">
                  <a:moveTo>
                    <a:pt x="589596" y="173433"/>
                  </a:moveTo>
                  <a:lnTo>
                    <a:pt x="595397" y="167432"/>
                  </a:lnTo>
                  <a:lnTo>
                    <a:pt x="600320" y="160587"/>
                  </a:lnTo>
                  <a:lnTo>
                    <a:pt x="604815" y="152190"/>
                  </a:lnTo>
                  <a:lnTo>
                    <a:pt x="608690" y="142217"/>
                  </a:lnTo>
                  <a:lnTo>
                    <a:pt x="611407" y="130606"/>
                  </a:lnTo>
                  <a:lnTo>
                    <a:pt x="612758" y="117501"/>
                  </a:lnTo>
                  <a:lnTo>
                    <a:pt x="612686" y="103498"/>
                  </a:lnTo>
                  <a:lnTo>
                    <a:pt x="611121" y="89501"/>
                  </a:lnTo>
                  <a:lnTo>
                    <a:pt x="608177" y="76028"/>
                  </a:lnTo>
                  <a:lnTo>
                    <a:pt x="604099" y="63376"/>
                  </a:lnTo>
                  <a:lnTo>
                    <a:pt x="599155" y="51799"/>
                  </a:lnTo>
                  <a:lnTo>
                    <a:pt x="593566" y="41315"/>
                  </a:lnTo>
                  <a:lnTo>
                    <a:pt x="587188" y="31935"/>
                  </a:lnTo>
                  <a:lnTo>
                    <a:pt x="579543" y="23764"/>
                  </a:lnTo>
                  <a:lnTo>
                    <a:pt x="570472" y="16748"/>
                  </a:lnTo>
                  <a:lnTo>
                    <a:pt x="560109" y="10864"/>
                  </a:lnTo>
                  <a:lnTo>
                    <a:pt x="548702" y="6202"/>
                  </a:lnTo>
                  <a:lnTo>
                    <a:pt x="536513" y="2702"/>
                  </a:lnTo>
                  <a:lnTo>
                    <a:pt x="523922" y="503"/>
                  </a:lnTo>
                  <a:lnTo>
                    <a:pt x="511404" y="0"/>
                  </a:lnTo>
                  <a:lnTo>
                    <a:pt x="499216" y="1256"/>
                  </a:lnTo>
                  <a:lnTo>
                    <a:pt x="487577" y="4049"/>
                  </a:lnTo>
                  <a:lnTo>
                    <a:pt x="476754" y="8057"/>
                  </a:lnTo>
                  <a:lnTo>
                    <a:pt x="466805" y="12973"/>
                  </a:lnTo>
                  <a:lnTo>
                    <a:pt x="457633" y="18542"/>
                  </a:lnTo>
                  <a:lnTo>
                    <a:pt x="449078" y="24572"/>
                  </a:lnTo>
                  <a:lnTo>
                    <a:pt x="440984" y="30929"/>
                  </a:lnTo>
                  <a:lnTo>
                    <a:pt x="433224" y="37840"/>
                  </a:lnTo>
                  <a:lnTo>
                    <a:pt x="425698" y="45851"/>
                  </a:lnTo>
                  <a:lnTo>
                    <a:pt x="418345" y="55181"/>
                  </a:lnTo>
                  <a:lnTo>
                    <a:pt x="411440" y="66060"/>
                  </a:lnTo>
                  <a:lnTo>
                    <a:pt x="405560" y="78877"/>
                  </a:lnTo>
                  <a:lnTo>
                    <a:pt x="400953" y="93639"/>
                  </a:lnTo>
                  <a:lnTo>
                    <a:pt x="397860" y="109586"/>
                  </a:lnTo>
                  <a:lnTo>
                    <a:pt x="396684" y="125435"/>
                  </a:lnTo>
                  <a:lnTo>
                    <a:pt x="397457" y="140452"/>
                  </a:lnTo>
                  <a:lnTo>
                    <a:pt x="400077" y="154292"/>
                  </a:lnTo>
                  <a:lnTo>
                    <a:pt x="404494" y="166742"/>
                  </a:lnTo>
                  <a:lnTo>
                    <a:pt x="410499" y="177849"/>
                  </a:lnTo>
                  <a:lnTo>
                    <a:pt x="417783" y="187663"/>
                  </a:lnTo>
                  <a:lnTo>
                    <a:pt x="426033" y="196133"/>
                  </a:lnTo>
                  <a:lnTo>
                    <a:pt x="434996" y="203349"/>
                  </a:lnTo>
                  <a:lnTo>
                    <a:pt x="444791" y="209198"/>
                  </a:lnTo>
                  <a:lnTo>
                    <a:pt x="455883" y="213307"/>
                  </a:lnTo>
                  <a:lnTo>
                    <a:pt x="468413" y="215625"/>
                  </a:lnTo>
                  <a:lnTo>
                    <a:pt x="481914" y="216387"/>
                  </a:lnTo>
                  <a:lnTo>
                    <a:pt x="495514" y="215918"/>
                  </a:lnTo>
                  <a:lnTo>
                    <a:pt x="508693" y="214526"/>
                  </a:lnTo>
                  <a:lnTo>
                    <a:pt x="521135" y="212307"/>
                  </a:lnTo>
                  <a:lnTo>
                    <a:pt x="532563" y="209147"/>
                  </a:lnTo>
                  <a:lnTo>
                    <a:pt x="542949" y="205062"/>
                  </a:lnTo>
                  <a:lnTo>
                    <a:pt x="552433" y="200184"/>
                  </a:lnTo>
                  <a:lnTo>
                    <a:pt x="561203" y="194685"/>
                  </a:lnTo>
                  <a:lnTo>
                    <a:pt x="569445" y="188744"/>
                  </a:lnTo>
                  <a:lnTo>
                    <a:pt x="577306" y="183146"/>
                  </a:lnTo>
                  <a:lnTo>
                    <a:pt x="584899" y="179218"/>
                  </a:lnTo>
                  <a:lnTo>
                    <a:pt x="592303" y="177558"/>
                  </a:lnTo>
                  <a:lnTo>
                    <a:pt x="599412" y="178414"/>
                  </a:lnTo>
                  <a:lnTo>
                    <a:pt x="605960" y="182031"/>
                  </a:lnTo>
                  <a:lnTo>
                    <a:pt x="611838" y="188245"/>
                  </a:lnTo>
                  <a:lnTo>
                    <a:pt x="616940" y="196620"/>
                  </a:lnTo>
                  <a:lnTo>
                    <a:pt x="621066" y="206658"/>
                  </a:lnTo>
                  <a:lnTo>
                    <a:pt x="624217" y="217913"/>
                  </a:lnTo>
                  <a:lnTo>
                    <a:pt x="626688" y="229872"/>
                  </a:lnTo>
                  <a:lnTo>
                    <a:pt x="628970" y="241963"/>
                  </a:lnTo>
                  <a:lnTo>
                    <a:pt x="631364" y="253874"/>
                  </a:lnTo>
                  <a:lnTo>
                    <a:pt x="633973" y="265667"/>
                  </a:lnTo>
                  <a:lnTo>
                    <a:pt x="636806" y="277658"/>
                  </a:lnTo>
                  <a:lnTo>
                    <a:pt x="639825" y="290022"/>
                  </a:lnTo>
                  <a:lnTo>
                    <a:pt x="642988" y="302615"/>
                  </a:lnTo>
                  <a:lnTo>
                    <a:pt x="646258" y="315077"/>
                  </a:lnTo>
                  <a:lnTo>
                    <a:pt x="649602" y="327209"/>
                  </a:lnTo>
                  <a:lnTo>
                    <a:pt x="652999" y="339136"/>
                  </a:lnTo>
                  <a:lnTo>
                    <a:pt x="656432" y="351210"/>
                  </a:lnTo>
                  <a:lnTo>
                    <a:pt x="659890" y="363640"/>
                  </a:lnTo>
                  <a:lnTo>
                    <a:pt x="663365" y="376785"/>
                  </a:lnTo>
                  <a:lnTo>
                    <a:pt x="666851" y="391214"/>
                  </a:lnTo>
                  <a:lnTo>
                    <a:pt x="670336" y="407105"/>
                  </a:lnTo>
                  <a:lnTo>
                    <a:pt x="673489" y="423999"/>
                  </a:lnTo>
                  <a:lnTo>
                    <a:pt x="675696" y="441024"/>
                  </a:lnTo>
                  <a:lnTo>
                    <a:pt x="676693" y="457652"/>
                  </a:lnTo>
                  <a:lnTo>
                    <a:pt x="676549" y="473560"/>
                  </a:lnTo>
                  <a:lnTo>
                    <a:pt x="675464" y="488469"/>
                  </a:lnTo>
                  <a:lnTo>
                    <a:pt x="673651" y="502341"/>
                  </a:lnTo>
                  <a:lnTo>
                    <a:pt x="670977" y="515146"/>
                  </a:lnTo>
                  <a:lnTo>
                    <a:pt x="666981" y="526769"/>
                  </a:lnTo>
                  <a:lnTo>
                    <a:pt x="661510" y="537252"/>
                  </a:lnTo>
                  <a:lnTo>
                    <a:pt x="654549" y="546447"/>
                  </a:lnTo>
                  <a:lnTo>
                    <a:pt x="646049" y="553954"/>
                  </a:lnTo>
                  <a:lnTo>
                    <a:pt x="636148" y="559703"/>
                  </a:lnTo>
                  <a:lnTo>
                    <a:pt x="625262" y="563751"/>
                  </a:lnTo>
                  <a:lnTo>
                    <a:pt x="613970" y="566109"/>
                  </a:lnTo>
                  <a:lnTo>
                    <a:pt x="602640" y="566957"/>
                  </a:lnTo>
                  <a:lnTo>
                    <a:pt x="591425" y="566579"/>
                  </a:lnTo>
                  <a:lnTo>
                    <a:pt x="580363" y="565271"/>
                  </a:lnTo>
                  <a:lnTo>
                    <a:pt x="569439" y="563281"/>
                  </a:lnTo>
                  <a:lnTo>
                    <a:pt x="558629" y="560642"/>
                  </a:lnTo>
                  <a:lnTo>
                    <a:pt x="547903" y="557194"/>
                  </a:lnTo>
                  <a:lnTo>
                    <a:pt x="537234" y="552911"/>
                  </a:lnTo>
                  <a:lnTo>
                    <a:pt x="526440" y="547899"/>
                  </a:lnTo>
                  <a:lnTo>
                    <a:pt x="515200" y="542310"/>
                  </a:lnTo>
                  <a:lnTo>
                    <a:pt x="503376" y="536290"/>
                  </a:lnTo>
                  <a:lnTo>
                    <a:pt x="490994" y="529959"/>
                  </a:lnTo>
                  <a:lnTo>
                    <a:pt x="478149" y="523411"/>
                  </a:lnTo>
                  <a:lnTo>
                    <a:pt x="464947" y="516715"/>
                  </a:lnTo>
                  <a:lnTo>
                    <a:pt x="451319" y="510084"/>
                  </a:lnTo>
                  <a:lnTo>
                    <a:pt x="437032" y="503858"/>
                  </a:lnTo>
                  <a:lnTo>
                    <a:pt x="422017" y="498185"/>
                  </a:lnTo>
                  <a:lnTo>
                    <a:pt x="406510" y="492884"/>
                  </a:lnTo>
                  <a:lnTo>
                    <a:pt x="390947" y="487557"/>
                  </a:lnTo>
                  <a:lnTo>
                    <a:pt x="375585" y="481974"/>
                  </a:lnTo>
                  <a:lnTo>
                    <a:pt x="360337" y="476240"/>
                  </a:lnTo>
                  <a:lnTo>
                    <a:pt x="344879" y="470691"/>
                  </a:lnTo>
                  <a:lnTo>
                    <a:pt x="329035" y="465512"/>
                  </a:lnTo>
                  <a:lnTo>
                    <a:pt x="312783" y="460729"/>
                  </a:lnTo>
                  <a:lnTo>
                    <a:pt x="296180" y="456290"/>
                  </a:lnTo>
                  <a:lnTo>
                    <a:pt x="279307" y="452125"/>
                  </a:lnTo>
                  <a:lnTo>
                    <a:pt x="262399" y="448329"/>
                  </a:lnTo>
                  <a:lnTo>
                    <a:pt x="245820" y="445151"/>
                  </a:lnTo>
                  <a:lnTo>
                    <a:pt x="229740" y="442675"/>
                  </a:lnTo>
                  <a:lnTo>
                    <a:pt x="213994" y="440672"/>
                  </a:lnTo>
                  <a:lnTo>
                    <a:pt x="198195" y="438712"/>
                  </a:lnTo>
                  <a:lnTo>
                    <a:pt x="182118" y="436548"/>
                  </a:lnTo>
                  <a:lnTo>
                    <a:pt x="165708" y="434433"/>
                  </a:lnTo>
                  <a:lnTo>
                    <a:pt x="148999" y="432998"/>
                  </a:lnTo>
                  <a:lnTo>
                    <a:pt x="132045" y="432553"/>
                  </a:lnTo>
                  <a:lnTo>
                    <a:pt x="114742" y="433086"/>
                  </a:lnTo>
                  <a:lnTo>
                    <a:pt x="96835" y="434441"/>
                  </a:lnTo>
                  <a:lnTo>
                    <a:pt x="78259" y="436424"/>
                  </a:lnTo>
                  <a:lnTo>
                    <a:pt x="59987" y="438714"/>
                  </a:lnTo>
                  <a:lnTo>
                    <a:pt x="42141" y="441097"/>
                  </a:lnTo>
                  <a:lnTo>
                    <a:pt x="23152" y="443780"/>
                  </a:lnTo>
                  <a:lnTo>
                    <a:pt x="0" y="447174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526632" y="1682460"/>
            <a:ext cx="6816700" cy="1851991"/>
            <a:chOff x="1526632" y="1682460"/>
            <a:chExt cx="6816700" cy="1851991"/>
          </a:xfrm>
        </p:grpSpPr>
        <p:sp>
          <p:nvSpPr>
            <p:cNvPr id="24" name="Freeform 23"/>
            <p:cNvSpPr/>
            <p:nvPr/>
          </p:nvSpPr>
          <p:spPr>
            <a:xfrm>
              <a:off x="1648270" y="1905658"/>
              <a:ext cx="36290" cy="631710"/>
            </a:xfrm>
            <a:custGeom>
              <a:avLst/>
              <a:gdLst/>
              <a:ahLst/>
              <a:cxnLst/>
              <a:rect l="0" t="0" r="0" b="0"/>
              <a:pathLst>
                <a:path w="36290" h="631710">
                  <a:moveTo>
                    <a:pt x="4704" y="0"/>
                  </a:moveTo>
                  <a:lnTo>
                    <a:pt x="4704" y="11735"/>
                  </a:lnTo>
                  <a:lnTo>
                    <a:pt x="4704" y="22864"/>
                  </a:lnTo>
                  <a:lnTo>
                    <a:pt x="4699" y="34480"/>
                  </a:lnTo>
                  <a:lnTo>
                    <a:pt x="4526" y="47333"/>
                  </a:lnTo>
                  <a:lnTo>
                    <a:pt x="3878" y="62586"/>
                  </a:lnTo>
                  <a:lnTo>
                    <a:pt x="2634" y="80637"/>
                  </a:lnTo>
                  <a:lnTo>
                    <a:pt x="1154" y="100599"/>
                  </a:lnTo>
                  <a:lnTo>
                    <a:pt x="154" y="120757"/>
                  </a:lnTo>
                  <a:lnTo>
                    <a:pt x="0" y="140088"/>
                  </a:lnTo>
                  <a:lnTo>
                    <a:pt x="560" y="158451"/>
                  </a:lnTo>
                  <a:lnTo>
                    <a:pt x="1400" y="176221"/>
                  </a:lnTo>
                  <a:lnTo>
                    <a:pt x="2225" y="193726"/>
                  </a:lnTo>
                  <a:lnTo>
                    <a:pt x="2913" y="211142"/>
                  </a:lnTo>
                  <a:lnTo>
                    <a:pt x="3441" y="228550"/>
                  </a:lnTo>
                  <a:lnTo>
                    <a:pt x="3828" y="245979"/>
                  </a:lnTo>
                  <a:lnTo>
                    <a:pt x="4103" y="263434"/>
                  </a:lnTo>
                  <a:lnTo>
                    <a:pt x="4295" y="280914"/>
                  </a:lnTo>
                  <a:lnTo>
                    <a:pt x="4432" y="298408"/>
                  </a:lnTo>
                  <a:lnTo>
                    <a:pt x="4695" y="315749"/>
                  </a:lnTo>
                  <a:lnTo>
                    <a:pt x="5404" y="332625"/>
                  </a:lnTo>
                  <a:lnTo>
                    <a:pt x="6694" y="348908"/>
                  </a:lnTo>
                  <a:lnTo>
                    <a:pt x="8375" y="364792"/>
                  </a:lnTo>
                  <a:lnTo>
                    <a:pt x="10041" y="380684"/>
                  </a:lnTo>
                  <a:lnTo>
                    <a:pt x="11456" y="396819"/>
                  </a:lnTo>
                  <a:lnTo>
                    <a:pt x="12558" y="413098"/>
                  </a:lnTo>
                  <a:lnTo>
                    <a:pt x="13371" y="429187"/>
                  </a:lnTo>
                  <a:lnTo>
                    <a:pt x="13958" y="444902"/>
                  </a:lnTo>
                  <a:lnTo>
                    <a:pt x="14538" y="460218"/>
                  </a:lnTo>
                  <a:lnTo>
                    <a:pt x="15467" y="475189"/>
                  </a:lnTo>
                  <a:lnTo>
                    <a:pt x="16908" y="489888"/>
                  </a:lnTo>
                  <a:lnTo>
                    <a:pt x="18692" y="504388"/>
                  </a:lnTo>
                  <a:lnTo>
                    <a:pt x="20428" y="518743"/>
                  </a:lnTo>
                  <a:lnTo>
                    <a:pt x="21895" y="532997"/>
                  </a:lnTo>
                  <a:lnTo>
                    <a:pt x="23200" y="547181"/>
                  </a:lnTo>
                  <a:lnTo>
                    <a:pt x="24683" y="561318"/>
                  </a:lnTo>
                  <a:lnTo>
                    <a:pt x="26527" y="575405"/>
                  </a:lnTo>
                  <a:lnTo>
                    <a:pt x="28606" y="588845"/>
                  </a:lnTo>
                  <a:lnTo>
                    <a:pt x="30767" y="601779"/>
                  </a:lnTo>
                  <a:lnTo>
                    <a:pt x="33201" y="615344"/>
                  </a:lnTo>
                  <a:lnTo>
                    <a:pt x="36289" y="631709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716145" y="1758259"/>
              <a:ext cx="442198" cy="200042"/>
            </a:xfrm>
            <a:custGeom>
              <a:avLst/>
              <a:gdLst/>
              <a:ahLst/>
              <a:cxnLst/>
              <a:rect l="0" t="0" r="0" b="0"/>
              <a:pathLst>
                <a:path w="442198" h="200042">
                  <a:moveTo>
                    <a:pt x="442197" y="0"/>
                  </a:moveTo>
                  <a:lnTo>
                    <a:pt x="427595" y="134"/>
                  </a:lnTo>
                  <a:lnTo>
                    <a:pt x="414324" y="1414"/>
                  </a:lnTo>
                  <a:lnTo>
                    <a:pt x="401127" y="4003"/>
                  </a:lnTo>
                  <a:lnTo>
                    <a:pt x="387958" y="7549"/>
                  </a:lnTo>
                  <a:lnTo>
                    <a:pt x="375098" y="11534"/>
                  </a:lnTo>
                  <a:lnTo>
                    <a:pt x="362698" y="15618"/>
                  </a:lnTo>
                  <a:lnTo>
                    <a:pt x="350757" y="19813"/>
                  </a:lnTo>
                  <a:lnTo>
                    <a:pt x="339204" y="24379"/>
                  </a:lnTo>
                  <a:lnTo>
                    <a:pt x="327942" y="29451"/>
                  </a:lnTo>
                  <a:lnTo>
                    <a:pt x="316565" y="35179"/>
                  </a:lnTo>
                  <a:lnTo>
                    <a:pt x="304395" y="41788"/>
                  </a:lnTo>
                  <a:lnTo>
                    <a:pt x="291134" y="49305"/>
                  </a:lnTo>
                  <a:lnTo>
                    <a:pt x="277140" y="57286"/>
                  </a:lnTo>
                  <a:lnTo>
                    <a:pt x="263208" y="64950"/>
                  </a:lnTo>
                  <a:lnTo>
                    <a:pt x="249802" y="71881"/>
                  </a:lnTo>
                  <a:lnTo>
                    <a:pt x="237039" y="78177"/>
                  </a:lnTo>
                  <a:lnTo>
                    <a:pt x="224863" y="84245"/>
                  </a:lnTo>
                  <a:lnTo>
                    <a:pt x="213156" y="90361"/>
                  </a:lnTo>
                  <a:lnTo>
                    <a:pt x="201804" y="96470"/>
                  </a:lnTo>
                  <a:lnTo>
                    <a:pt x="190706" y="102279"/>
                  </a:lnTo>
                  <a:lnTo>
                    <a:pt x="179789" y="107640"/>
                  </a:lnTo>
                  <a:lnTo>
                    <a:pt x="168996" y="112716"/>
                  </a:lnTo>
                  <a:lnTo>
                    <a:pt x="158290" y="117885"/>
                  </a:lnTo>
                  <a:lnTo>
                    <a:pt x="147642" y="123358"/>
                  </a:lnTo>
                  <a:lnTo>
                    <a:pt x="137032" y="129017"/>
                  </a:lnTo>
                  <a:lnTo>
                    <a:pt x="126450" y="134515"/>
                  </a:lnTo>
                  <a:lnTo>
                    <a:pt x="115886" y="139665"/>
                  </a:lnTo>
                  <a:lnTo>
                    <a:pt x="105333" y="144597"/>
                  </a:lnTo>
                  <a:lnTo>
                    <a:pt x="94789" y="149669"/>
                  </a:lnTo>
                  <a:lnTo>
                    <a:pt x="84249" y="155076"/>
                  </a:lnTo>
                  <a:lnTo>
                    <a:pt x="73713" y="160691"/>
                  </a:lnTo>
                  <a:lnTo>
                    <a:pt x="63180" y="166160"/>
                  </a:lnTo>
                  <a:lnTo>
                    <a:pt x="52658" y="171285"/>
                  </a:lnTo>
                  <a:lnTo>
                    <a:pt x="42407" y="176075"/>
                  </a:lnTo>
                  <a:lnTo>
                    <a:pt x="31829" y="181243"/>
                  </a:lnTo>
                  <a:lnTo>
                    <a:pt x="18877" y="188357"/>
                  </a:lnTo>
                  <a:lnTo>
                    <a:pt x="0" y="200041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758259" y="2168870"/>
              <a:ext cx="242156" cy="105286"/>
            </a:xfrm>
            <a:custGeom>
              <a:avLst/>
              <a:gdLst/>
              <a:ahLst/>
              <a:cxnLst/>
              <a:rect l="0" t="0" r="0" b="0"/>
              <a:pathLst>
                <a:path w="242156" h="105286">
                  <a:moveTo>
                    <a:pt x="242155" y="0"/>
                  </a:moveTo>
                  <a:lnTo>
                    <a:pt x="233354" y="5801"/>
                  </a:lnTo>
                  <a:lnTo>
                    <a:pt x="225007" y="10725"/>
                  </a:lnTo>
                  <a:lnTo>
                    <a:pt x="216304" y="15232"/>
                  </a:lnTo>
                  <a:lnTo>
                    <a:pt x="207010" y="19626"/>
                  </a:lnTo>
                  <a:lnTo>
                    <a:pt x="196867" y="24287"/>
                  </a:lnTo>
                  <a:lnTo>
                    <a:pt x="185826" y="29398"/>
                  </a:lnTo>
                  <a:lnTo>
                    <a:pt x="174159" y="34803"/>
                  </a:lnTo>
                  <a:lnTo>
                    <a:pt x="162337" y="40127"/>
                  </a:lnTo>
                  <a:lnTo>
                    <a:pt x="150639" y="45156"/>
                  </a:lnTo>
                  <a:lnTo>
                    <a:pt x="138836" y="50007"/>
                  </a:lnTo>
                  <a:lnTo>
                    <a:pt x="126314" y="55024"/>
                  </a:lnTo>
                  <a:lnTo>
                    <a:pt x="112780" y="60399"/>
                  </a:lnTo>
                  <a:lnTo>
                    <a:pt x="98419" y="66162"/>
                  </a:lnTo>
                  <a:lnTo>
                    <a:pt x="83699" y="72263"/>
                  </a:lnTo>
                  <a:lnTo>
                    <a:pt x="68957" y="78621"/>
                  </a:lnTo>
                  <a:lnTo>
                    <a:pt x="54742" y="84864"/>
                  </a:lnTo>
                  <a:lnTo>
                    <a:pt x="40393" y="90950"/>
                  </a:lnTo>
                  <a:lnTo>
                    <a:pt x="23536" y="97415"/>
                  </a:lnTo>
                  <a:lnTo>
                    <a:pt x="0" y="105285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098682" y="2116227"/>
              <a:ext cx="133360" cy="329571"/>
            </a:xfrm>
            <a:custGeom>
              <a:avLst/>
              <a:gdLst/>
              <a:ahLst/>
              <a:cxnLst/>
              <a:rect l="0" t="0" r="0" b="0"/>
              <a:pathLst>
                <a:path w="133360" h="329571">
                  <a:moveTo>
                    <a:pt x="28074" y="115814"/>
                  </a:moveTo>
                  <a:lnTo>
                    <a:pt x="22341" y="121883"/>
                  </a:lnTo>
                  <a:lnTo>
                    <a:pt x="18057" y="129368"/>
                  </a:lnTo>
                  <a:lnTo>
                    <a:pt x="14855" y="139057"/>
                  </a:lnTo>
                  <a:lnTo>
                    <a:pt x="12667" y="150716"/>
                  </a:lnTo>
                  <a:lnTo>
                    <a:pt x="11618" y="163996"/>
                  </a:lnTo>
                  <a:lnTo>
                    <a:pt x="11676" y="178523"/>
                  </a:lnTo>
                  <a:lnTo>
                    <a:pt x="12673" y="193970"/>
                  </a:lnTo>
                  <a:lnTo>
                    <a:pt x="14401" y="210074"/>
                  </a:lnTo>
                  <a:lnTo>
                    <a:pt x="16670" y="226633"/>
                  </a:lnTo>
                  <a:lnTo>
                    <a:pt x="19327" y="243342"/>
                  </a:lnTo>
                  <a:lnTo>
                    <a:pt x="22255" y="259791"/>
                  </a:lnTo>
                  <a:lnTo>
                    <a:pt x="25375" y="275779"/>
                  </a:lnTo>
                  <a:lnTo>
                    <a:pt x="28792" y="291126"/>
                  </a:lnTo>
                  <a:lnTo>
                    <a:pt x="32771" y="305593"/>
                  </a:lnTo>
                  <a:lnTo>
                    <a:pt x="37385" y="319041"/>
                  </a:lnTo>
                  <a:lnTo>
                    <a:pt x="41554" y="328150"/>
                  </a:lnTo>
                  <a:lnTo>
                    <a:pt x="43657" y="329570"/>
                  </a:lnTo>
                  <a:lnTo>
                    <a:pt x="43690" y="325791"/>
                  </a:lnTo>
                  <a:lnTo>
                    <a:pt x="42307" y="318726"/>
                  </a:lnTo>
                  <a:lnTo>
                    <a:pt x="40067" y="309451"/>
                  </a:lnTo>
                  <a:lnTo>
                    <a:pt x="37322" y="298823"/>
                  </a:lnTo>
                  <a:lnTo>
                    <a:pt x="34280" y="287625"/>
                  </a:lnTo>
                  <a:lnTo>
                    <a:pt x="31062" y="276311"/>
                  </a:lnTo>
                  <a:lnTo>
                    <a:pt x="27737" y="264747"/>
                  </a:lnTo>
                  <a:lnTo>
                    <a:pt x="24344" y="252377"/>
                  </a:lnTo>
                  <a:lnTo>
                    <a:pt x="20911" y="238936"/>
                  </a:lnTo>
                  <a:lnTo>
                    <a:pt x="17451" y="224464"/>
                  </a:lnTo>
                  <a:lnTo>
                    <a:pt x="13973" y="209137"/>
                  </a:lnTo>
                  <a:lnTo>
                    <a:pt x="10490" y="193160"/>
                  </a:lnTo>
                  <a:lnTo>
                    <a:pt x="7167" y="176870"/>
                  </a:lnTo>
                  <a:lnTo>
                    <a:pt x="4315" y="160715"/>
                  </a:lnTo>
                  <a:lnTo>
                    <a:pt x="2070" y="144932"/>
                  </a:lnTo>
                  <a:lnTo>
                    <a:pt x="562" y="129725"/>
                  </a:lnTo>
                  <a:lnTo>
                    <a:pt x="0" y="115353"/>
                  </a:lnTo>
                  <a:lnTo>
                    <a:pt x="411" y="101870"/>
                  </a:lnTo>
                  <a:lnTo>
                    <a:pt x="1993" y="89170"/>
                  </a:lnTo>
                  <a:lnTo>
                    <a:pt x="5181" y="77093"/>
                  </a:lnTo>
                  <a:lnTo>
                    <a:pt x="10069" y="65492"/>
                  </a:lnTo>
                  <a:lnTo>
                    <a:pt x="16452" y="54562"/>
                  </a:lnTo>
                  <a:lnTo>
                    <a:pt x="24025" y="44821"/>
                  </a:lnTo>
                  <a:lnTo>
                    <a:pt x="32491" y="36453"/>
                  </a:lnTo>
                  <a:lnTo>
                    <a:pt x="41767" y="29342"/>
                  </a:lnTo>
                  <a:lnTo>
                    <a:pt x="51971" y="23249"/>
                  </a:lnTo>
                  <a:lnTo>
                    <a:pt x="63084" y="17932"/>
                  </a:lnTo>
                  <a:lnTo>
                    <a:pt x="74748" y="13328"/>
                  </a:lnTo>
                  <a:lnTo>
                    <a:pt x="87703" y="9108"/>
                  </a:lnTo>
                  <a:lnTo>
                    <a:pt x="105323" y="4896"/>
                  </a:lnTo>
                  <a:lnTo>
                    <a:pt x="133359" y="0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393820" y="2159236"/>
              <a:ext cx="301476" cy="325206"/>
            </a:xfrm>
            <a:custGeom>
              <a:avLst/>
              <a:gdLst/>
              <a:ahLst/>
              <a:cxnLst/>
              <a:rect l="0" t="0" r="0" b="0"/>
              <a:pathLst>
                <a:path w="301476" h="325206">
                  <a:moveTo>
                    <a:pt x="196190" y="104390"/>
                  </a:moveTo>
                  <a:lnTo>
                    <a:pt x="193256" y="95589"/>
                  </a:lnTo>
                  <a:lnTo>
                    <a:pt x="190474" y="87242"/>
                  </a:lnTo>
                  <a:lnTo>
                    <a:pt x="187565" y="78539"/>
                  </a:lnTo>
                  <a:lnTo>
                    <a:pt x="184179" y="69245"/>
                  </a:lnTo>
                  <a:lnTo>
                    <a:pt x="179718" y="59102"/>
                  </a:lnTo>
                  <a:lnTo>
                    <a:pt x="173943" y="48070"/>
                  </a:lnTo>
                  <a:lnTo>
                    <a:pt x="166781" y="36750"/>
                  </a:lnTo>
                  <a:lnTo>
                    <a:pt x="158148" y="26224"/>
                  </a:lnTo>
                  <a:lnTo>
                    <a:pt x="148158" y="17051"/>
                  </a:lnTo>
                  <a:lnTo>
                    <a:pt x="137215" y="9590"/>
                  </a:lnTo>
                  <a:lnTo>
                    <a:pt x="125885" y="4255"/>
                  </a:lnTo>
                  <a:lnTo>
                    <a:pt x="114529" y="1050"/>
                  </a:lnTo>
                  <a:lnTo>
                    <a:pt x="103297" y="0"/>
                  </a:lnTo>
                  <a:lnTo>
                    <a:pt x="92223" y="1324"/>
                  </a:lnTo>
                  <a:lnTo>
                    <a:pt x="81297" y="4914"/>
                  </a:lnTo>
                  <a:lnTo>
                    <a:pt x="70654" y="10405"/>
                  </a:lnTo>
                  <a:lnTo>
                    <a:pt x="60573" y="17369"/>
                  </a:lnTo>
                  <a:lnTo>
                    <a:pt x="51164" y="25428"/>
                  </a:lnTo>
                  <a:lnTo>
                    <a:pt x="42540" y="34599"/>
                  </a:lnTo>
                  <a:lnTo>
                    <a:pt x="34892" y="45264"/>
                  </a:lnTo>
                  <a:lnTo>
                    <a:pt x="28230" y="57513"/>
                  </a:lnTo>
                  <a:lnTo>
                    <a:pt x="22416" y="71163"/>
                  </a:lnTo>
                  <a:lnTo>
                    <a:pt x="17269" y="85928"/>
                  </a:lnTo>
                  <a:lnTo>
                    <a:pt x="12622" y="101530"/>
                  </a:lnTo>
                  <a:lnTo>
                    <a:pt x="8499" y="117735"/>
                  </a:lnTo>
                  <a:lnTo>
                    <a:pt x="5101" y="134365"/>
                  </a:lnTo>
                  <a:lnTo>
                    <a:pt x="2486" y="151281"/>
                  </a:lnTo>
                  <a:lnTo>
                    <a:pt x="730" y="168063"/>
                  </a:lnTo>
                  <a:lnTo>
                    <a:pt x="0" y="184031"/>
                  </a:lnTo>
                  <a:lnTo>
                    <a:pt x="289" y="198887"/>
                  </a:lnTo>
                  <a:lnTo>
                    <a:pt x="1449" y="212829"/>
                  </a:lnTo>
                  <a:lnTo>
                    <a:pt x="3291" y="226346"/>
                  </a:lnTo>
                  <a:lnTo>
                    <a:pt x="5643" y="239774"/>
                  </a:lnTo>
                  <a:lnTo>
                    <a:pt x="8526" y="253099"/>
                  </a:lnTo>
                  <a:lnTo>
                    <a:pt x="12138" y="266061"/>
                  </a:lnTo>
                  <a:lnTo>
                    <a:pt x="16536" y="278516"/>
                  </a:lnTo>
                  <a:lnTo>
                    <a:pt x="21795" y="290154"/>
                  </a:lnTo>
                  <a:lnTo>
                    <a:pt x="28081" y="300437"/>
                  </a:lnTo>
                  <a:lnTo>
                    <a:pt x="35387" y="309191"/>
                  </a:lnTo>
                  <a:lnTo>
                    <a:pt x="43565" y="316237"/>
                  </a:lnTo>
                  <a:lnTo>
                    <a:pt x="52426" y="321229"/>
                  </a:lnTo>
                  <a:lnTo>
                    <a:pt x="61791" y="324175"/>
                  </a:lnTo>
                  <a:lnTo>
                    <a:pt x="71520" y="325205"/>
                  </a:lnTo>
                  <a:lnTo>
                    <a:pt x="81503" y="324393"/>
                  </a:lnTo>
                  <a:lnTo>
                    <a:pt x="91657" y="321957"/>
                  </a:lnTo>
                  <a:lnTo>
                    <a:pt x="101764" y="318053"/>
                  </a:lnTo>
                  <a:lnTo>
                    <a:pt x="111476" y="312693"/>
                  </a:lnTo>
                  <a:lnTo>
                    <a:pt x="120639" y="306011"/>
                  </a:lnTo>
                  <a:lnTo>
                    <a:pt x="129266" y="298085"/>
                  </a:lnTo>
                  <a:lnTo>
                    <a:pt x="137448" y="288863"/>
                  </a:lnTo>
                  <a:lnTo>
                    <a:pt x="145282" y="278436"/>
                  </a:lnTo>
                  <a:lnTo>
                    <a:pt x="152697" y="267011"/>
                  </a:lnTo>
                  <a:lnTo>
                    <a:pt x="159458" y="254817"/>
                  </a:lnTo>
                  <a:lnTo>
                    <a:pt x="165484" y="242060"/>
                  </a:lnTo>
                  <a:lnTo>
                    <a:pt x="170684" y="228901"/>
                  </a:lnTo>
                  <a:lnTo>
                    <a:pt x="174879" y="215462"/>
                  </a:lnTo>
                  <a:lnTo>
                    <a:pt x="178070" y="201828"/>
                  </a:lnTo>
                  <a:lnTo>
                    <a:pt x="180400" y="188064"/>
                  </a:lnTo>
                  <a:lnTo>
                    <a:pt x="182054" y="174209"/>
                  </a:lnTo>
                  <a:lnTo>
                    <a:pt x="183231" y="160359"/>
                  </a:lnTo>
                  <a:lnTo>
                    <a:pt x="184867" y="148841"/>
                  </a:lnTo>
                  <a:lnTo>
                    <a:pt x="187634" y="143137"/>
                  </a:lnTo>
                  <a:lnTo>
                    <a:pt x="190727" y="143126"/>
                  </a:lnTo>
                  <a:lnTo>
                    <a:pt x="193883" y="147104"/>
                  </a:lnTo>
                  <a:lnTo>
                    <a:pt x="197255" y="153747"/>
                  </a:lnTo>
                  <a:lnTo>
                    <a:pt x="201163" y="162391"/>
                  </a:lnTo>
                  <a:lnTo>
                    <a:pt x="205736" y="172569"/>
                  </a:lnTo>
                  <a:lnTo>
                    <a:pt x="210933" y="183728"/>
                  </a:lnTo>
                  <a:lnTo>
                    <a:pt x="216641" y="195246"/>
                  </a:lnTo>
                  <a:lnTo>
                    <a:pt x="222739" y="206745"/>
                  </a:lnTo>
                  <a:lnTo>
                    <a:pt x="229120" y="217913"/>
                  </a:lnTo>
                  <a:lnTo>
                    <a:pt x="235702" y="228417"/>
                  </a:lnTo>
                  <a:lnTo>
                    <a:pt x="242428" y="238140"/>
                  </a:lnTo>
                  <a:lnTo>
                    <a:pt x="249530" y="246851"/>
                  </a:lnTo>
                  <a:lnTo>
                    <a:pt x="258527" y="254961"/>
                  </a:lnTo>
                  <a:lnTo>
                    <a:pt x="273563" y="263182"/>
                  </a:lnTo>
                  <a:lnTo>
                    <a:pt x="301475" y="272846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795316" y="2135075"/>
              <a:ext cx="205306" cy="291301"/>
            </a:xfrm>
            <a:custGeom>
              <a:avLst/>
              <a:gdLst/>
              <a:ahLst/>
              <a:cxnLst/>
              <a:rect l="0" t="0" r="0" b="0"/>
              <a:pathLst>
                <a:path w="205306" h="291301">
                  <a:moveTo>
                    <a:pt x="205305" y="23267"/>
                  </a:moveTo>
                  <a:lnTo>
                    <a:pt x="199371" y="17466"/>
                  </a:lnTo>
                  <a:lnTo>
                    <a:pt x="193166" y="12542"/>
                  </a:lnTo>
                  <a:lnTo>
                    <a:pt x="186066" y="8048"/>
                  </a:lnTo>
                  <a:lnTo>
                    <a:pt x="177953" y="4173"/>
                  </a:lnTo>
                  <a:lnTo>
                    <a:pt x="168658" y="1456"/>
                  </a:lnTo>
                  <a:lnTo>
                    <a:pt x="158215" y="101"/>
                  </a:lnTo>
                  <a:lnTo>
                    <a:pt x="146962" y="0"/>
                  </a:lnTo>
                  <a:lnTo>
                    <a:pt x="135424" y="918"/>
                  </a:lnTo>
                  <a:lnTo>
                    <a:pt x="123929" y="2612"/>
                  </a:lnTo>
                  <a:lnTo>
                    <a:pt x="112603" y="5036"/>
                  </a:lnTo>
                  <a:lnTo>
                    <a:pt x="101465" y="8332"/>
                  </a:lnTo>
                  <a:lnTo>
                    <a:pt x="90497" y="12510"/>
                  </a:lnTo>
                  <a:lnTo>
                    <a:pt x="79826" y="17450"/>
                  </a:lnTo>
                  <a:lnTo>
                    <a:pt x="69727" y="22989"/>
                  </a:lnTo>
                  <a:lnTo>
                    <a:pt x="60300" y="28980"/>
                  </a:lnTo>
                  <a:lnTo>
                    <a:pt x="51495" y="35461"/>
                  </a:lnTo>
                  <a:lnTo>
                    <a:pt x="43193" y="42643"/>
                  </a:lnTo>
                  <a:lnTo>
                    <a:pt x="35278" y="50591"/>
                  </a:lnTo>
                  <a:lnTo>
                    <a:pt x="27809" y="59386"/>
                  </a:lnTo>
                  <a:lnTo>
                    <a:pt x="21012" y="69201"/>
                  </a:lnTo>
                  <a:lnTo>
                    <a:pt x="14961" y="80033"/>
                  </a:lnTo>
                  <a:lnTo>
                    <a:pt x="9745" y="91902"/>
                  </a:lnTo>
                  <a:lnTo>
                    <a:pt x="5539" y="104925"/>
                  </a:lnTo>
                  <a:lnTo>
                    <a:pt x="2350" y="119053"/>
                  </a:lnTo>
                  <a:lnTo>
                    <a:pt x="361" y="133946"/>
                  </a:lnTo>
                  <a:lnTo>
                    <a:pt x="0" y="149088"/>
                  </a:lnTo>
                  <a:lnTo>
                    <a:pt x="1351" y="164160"/>
                  </a:lnTo>
                  <a:lnTo>
                    <a:pt x="4207" y="179043"/>
                  </a:lnTo>
                  <a:lnTo>
                    <a:pt x="8258" y="193721"/>
                  </a:lnTo>
                  <a:lnTo>
                    <a:pt x="13207" y="208216"/>
                  </a:lnTo>
                  <a:lnTo>
                    <a:pt x="18968" y="222238"/>
                  </a:lnTo>
                  <a:lnTo>
                    <a:pt x="25659" y="235209"/>
                  </a:lnTo>
                  <a:lnTo>
                    <a:pt x="33272" y="246893"/>
                  </a:lnTo>
                  <a:lnTo>
                    <a:pt x="41842" y="257214"/>
                  </a:lnTo>
                  <a:lnTo>
                    <a:pt x="51505" y="266084"/>
                  </a:lnTo>
                  <a:lnTo>
                    <a:pt x="62231" y="273601"/>
                  </a:lnTo>
                  <a:lnTo>
                    <a:pt x="73859" y="279837"/>
                  </a:lnTo>
                  <a:lnTo>
                    <a:pt x="86188" y="284743"/>
                  </a:lnTo>
                  <a:lnTo>
                    <a:pt x="99032" y="288409"/>
                  </a:lnTo>
                  <a:lnTo>
                    <a:pt x="112079" y="290721"/>
                  </a:lnTo>
                  <a:lnTo>
                    <a:pt x="124912" y="291300"/>
                  </a:lnTo>
                  <a:lnTo>
                    <a:pt x="137310" y="290105"/>
                  </a:lnTo>
                  <a:lnTo>
                    <a:pt x="148990" y="287677"/>
                  </a:lnTo>
                  <a:lnTo>
                    <a:pt x="160765" y="284730"/>
                  </a:lnTo>
                  <a:lnTo>
                    <a:pt x="174784" y="281006"/>
                  </a:lnTo>
                  <a:lnTo>
                    <a:pt x="194777" y="275951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169209" y="1779316"/>
              <a:ext cx="20926" cy="526426"/>
            </a:xfrm>
            <a:custGeom>
              <a:avLst/>
              <a:gdLst/>
              <a:ahLst/>
              <a:cxnLst/>
              <a:rect l="0" t="0" r="0" b="0"/>
              <a:pathLst>
                <a:path w="20926" h="526426">
                  <a:moveTo>
                    <a:pt x="20925" y="0"/>
                  </a:moveTo>
                  <a:lnTo>
                    <a:pt x="20925" y="11802"/>
                  </a:lnTo>
                  <a:lnTo>
                    <a:pt x="20925" y="23571"/>
                  </a:lnTo>
                  <a:lnTo>
                    <a:pt x="20921" y="36457"/>
                  </a:lnTo>
                  <a:lnTo>
                    <a:pt x="20748" y="50132"/>
                  </a:lnTo>
                  <a:lnTo>
                    <a:pt x="20099" y="63812"/>
                  </a:lnTo>
                  <a:lnTo>
                    <a:pt x="18851" y="77032"/>
                  </a:lnTo>
                  <a:lnTo>
                    <a:pt x="17198" y="89830"/>
                  </a:lnTo>
                  <a:lnTo>
                    <a:pt x="15550" y="102557"/>
                  </a:lnTo>
                  <a:lnTo>
                    <a:pt x="14147" y="115449"/>
                  </a:lnTo>
                  <a:lnTo>
                    <a:pt x="13054" y="128581"/>
                  </a:lnTo>
                  <a:lnTo>
                    <a:pt x="12247" y="141943"/>
                  </a:lnTo>
                  <a:lnTo>
                    <a:pt x="11664" y="155495"/>
                  </a:lnTo>
                  <a:lnTo>
                    <a:pt x="11086" y="169191"/>
                  </a:lnTo>
                  <a:lnTo>
                    <a:pt x="10158" y="182992"/>
                  </a:lnTo>
                  <a:lnTo>
                    <a:pt x="8718" y="196882"/>
                  </a:lnTo>
                  <a:lnTo>
                    <a:pt x="6936" y="211328"/>
                  </a:lnTo>
                  <a:lnTo>
                    <a:pt x="5200" y="227237"/>
                  </a:lnTo>
                  <a:lnTo>
                    <a:pt x="3738" y="244980"/>
                  </a:lnTo>
                  <a:lnTo>
                    <a:pt x="2606" y="264288"/>
                  </a:lnTo>
                  <a:lnTo>
                    <a:pt x="1772" y="284544"/>
                  </a:lnTo>
                  <a:lnTo>
                    <a:pt x="1176" y="305282"/>
                  </a:lnTo>
                  <a:lnTo>
                    <a:pt x="759" y="326239"/>
                  </a:lnTo>
                  <a:lnTo>
                    <a:pt x="471" y="347288"/>
                  </a:lnTo>
                  <a:lnTo>
                    <a:pt x="275" y="368358"/>
                  </a:lnTo>
                  <a:lnTo>
                    <a:pt x="142" y="389099"/>
                  </a:lnTo>
                  <a:lnTo>
                    <a:pt x="52" y="408886"/>
                  </a:lnTo>
                  <a:lnTo>
                    <a:pt x="0" y="427453"/>
                  </a:lnTo>
                  <a:lnTo>
                    <a:pt x="305" y="444702"/>
                  </a:lnTo>
                  <a:lnTo>
                    <a:pt x="1574" y="460529"/>
                  </a:lnTo>
                  <a:lnTo>
                    <a:pt x="4054" y="475015"/>
                  </a:lnTo>
                  <a:lnTo>
                    <a:pt x="7364" y="487939"/>
                  </a:lnTo>
                  <a:lnTo>
                    <a:pt x="11008" y="499957"/>
                  </a:lnTo>
                  <a:lnTo>
                    <a:pt x="15309" y="512127"/>
                  </a:lnTo>
                  <a:lnTo>
                    <a:pt x="20925" y="526425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990093" y="1947772"/>
              <a:ext cx="379027" cy="52643"/>
            </a:xfrm>
            <a:custGeom>
              <a:avLst/>
              <a:gdLst/>
              <a:ahLst/>
              <a:cxnLst/>
              <a:rect l="0" t="0" r="0" b="0"/>
              <a:pathLst>
                <a:path w="379027" h="52643">
                  <a:moveTo>
                    <a:pt x="379026" y="52642"/>
                  </a:moveTo>
                  <a:lnTo>
                    <a:pt x="367291" y="49708"/>
                  </a:lnTo>
                  <a:lnTo>
                    <a:pt x="356162" y="46926"/>
                  </a:lnTo>
                  <a:lnTo>
                    <a:pt x="344568" y="44026"/>
                  </a:lnTo>
                  <a:lnTo>
                    <a:pt x="332580" y="40986"/>
                  </a:lnTo>
                  <a:lnTo>
                    <a:pt x="320568" y="37821"/>
                  </a:lnTo>
                  <a:lnTo>
                    <a:pt x="308761" y="34557"/>
                  </a:lnTo>
                  <a:lnTo>
                    <a:pt x="297062" y="31219"/>
                  </a:lnTo>
                  <a:lnTo>
                    <a:pt x="285144" y="27828"/>
                  </a:lnTo>
                  <a:lnTo>
                    <a:pt x="272832" y="24404"/>
                  </a:lnTo>
                  <a:lnTo>
                    <a:pt x="260106" y="21122"/>
                  </a:lnTo>
                  <a:lnTo>
                    <a:pt x="247024" y="18298"/>
                  </a:lnTo>
                  <a:lnTo>
                    <a:pt x="233663" y="16062"/>
                  </a:lnTo>
                  <a:lnTo>
                    <a:pt x="220097" y="14222"/>
                  </a:lnTo>
                  <a:lnTo>
                    <a:pt x="206383" y="12371"/>
                  </a:lnTo>
                  <a:lnTo>
                    <a:pt x="192566" y="10277"/>
                  </a:lnTo>
                  <a:lnTo>
                    <a:pt x="178678" y="8038"/>
                  </a:lnTo>
                  <a:lnTo>
                    <a:pt x="164741" y="5988"/>
                  </a:lnTo>
                  <a:lnTo>
                    <a:pt x="150771" y="4312"/>
                  </a:lnTo>
                  <a:lnTo>
                    <a:pt x="136778" y="3034"/>
                  </a:lnTo>
                  <a:lnTo>
                    <a:pt x="122771" y="2102"/>
                  </a:lnTo>
                  <a:lnTo>
                    <a:pt x="108749" y="1440"/>
                  </a:lnTo>
                  <a:lnTo>
                    <a:pt x="94552" y="979"/>
                  </a:lnTo>
                  <a:lnTo>
                    <a:pt x="79874" y="662"/>
                  </a:lnTo>
                  <a:lnTo>
                    <a:pt x="64612" y="446"/>
                  </a:lnTo>
                  <a:lnTo>
                    <a:pt x="49559" y="299"/>
                  </a:lnTo>
                  <a:lnTo>
                    <a:pt x="34836" y="184"/>
                  </a:lnTo>
                  <a:lnTo>
                    <a:pt x="19148" y="90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432692" y="2147813"/>
              <a:ext cx="10127" cy="231628"/>
            </a:xfrm>
            <a:custGeom>
              <a:avLst/>
              <a:gdLst/>
              <a:ahLst/>
              <a:cxnLst/>
              <a:rect l="0" t="0" r="0" b="0"/>
              <a:pathLst>
                <a:path w="10127" h="231628">
                  <a:moveTo>
                    <a:pt x="10126" y="0"/>
                  </a:moveTo>
                  <a:lnTo>
                    <a:pt x="7260" y="11802"/>
                  </a:lnTo>
                  <a:lnTo>
                    <a:pt x="5117" y="23571"/>
                  </a:lnTo>
                  <a:lnTo>
                    <a:pt x="3514" y="36466"/>
                  </a:lnTo>
                  <a:lnTo>
                    <a:pt x="2334" y="50487"/>
                  </a:lnTo>
                  <a:lnTo>
                    <a:pt x="1485" y="65463"/>
                  </a:lnTo>
                  <a:lnTo>
                    <a:pt x="887" y="81182"/>
                  </a:lnTo>
                  <a:lnTo>
                    <a:pt x="473" y="97284"/>
                  </a:lnTo>
                  <a:lnTo>
                    <a:pt x="189" y="113308"/>
                  </a:lnTo>
                  <a:lnTo>
                    <a:pt x="0" y="129006"/>
                  </a:lnTo>
                  <a:lnTo>
                    <a:pt x="42" y="144323"/>
                  </a:lnTo>
                  <a:lnTo>
                    <a:pt x="603" y="159301"/>
                  </a:lnTo>
                  <a:lnTo>
                    <a:pt x="1792" y="173991"/>
                  </a:lnTo>
                  <a:lnTo>
                    <a:pt x="3413" y="187855"/>
                  </a:lnTo>
                  <a:lnTo>
                    <a:pt x="5209" y="201128"/>
                  </a:lnTo>
                  <a:lnTo>
                    <a:pt x="7338" y="214979"/>
                  </a:lnTo>
                  <a:lnTo>
                    <a:pt x="10126" y="231627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552864" y="2143210"/>
              <a:ext cx="242413" cy="265237"/>
            </a:xfrm>
            <a:custGeom>
              <a:avLst/>
              <a:gdLst/>
              <a:ahLst/>
              <a:cxnLst/>
              <a:rect l="0" t="0" r="0" b="0"/>
              <a:pathLst>
                <a:path w="242413" h="265237">
                  <a:moveTo>
                    <a:pt x="121581" y="4603"/>
                  </a:moveTo>
                  <a:lnTo>
                    <a:pt x="112646" y="1803"/>
                  </a:lnTo>
                  <a:lnTo>
                    <a:pt x="103019" y="301"/>
                  </a:lnTo>
                  <a:lnTo>
                    <a:pt x="91741" y="0"/>
                  </a:lnTo>
                  <a:lnTo>
                    <a:pt x="79419" y="852"/>
                  </a:lnTo>
                  <a:lnTo>
                    <a:pt x="67236" y="2968"/>
                  </a:lnTo>
                  <a:lnTo>
                    <a:pt x="55875" y="6295"/>
                  </a:lnTo>
                  <a:lnTo>
                    <a:pt x="45663" y="10802"/>
                  </a:lnTo>
                  <a:lnTo>
                    <a:pt x="36813" y="16570"/>
                  </a:lnTo>
                  <a:lnTo>
                    <a:pt x="29278" y="23521"/>
                  </a:lnTo>
                  <a:lnTo>
                    <a:pt x="22846" y="31458"/>
                  </a:lnTo>
                  <a:lnTo>
                    <a:pt x="17269" y="40155"/>
                  </a:lnTo>
                  <a:lnTo>
                    <a:pt x="12328" y="49416"/>
                  </a:lnTo>
                  <a:lnTo>
                    <a:pt x="8004" y="59244"/>
                  </a:lnTo>
                  <a:lnTo>
                    <a:pt x="4470" y="69826"/>
                  </a:lnTo>
                  <a:lnTo>
                    <a:pt x="1768" y="81210"/>
                  </a:lnTo>
                  <a:lnTo>
                    <a:pt x="123" y="93465"/>
                  </a:lnTo>
                  <a:lnTo>
                    <a:pt x="0" y="106756"/>
                  </a:lnTo>
                  <a:lnTo>
                    <a:pt x="1514" y="121062"/>
                  </a:lnTo>
                  <a:lnTo>
                    <a:pt x="4482" y="135906"/>
                  </a:lnTo>
                  <a:lnTo>
                    <a:pt x="8608" y="150485"/>
                  </a:lnTo>
                  <a:lnTo>
                    <a:pt x="13603" y="164355"/>
                  </a:lnTo>
                  <a:lnTo>
                    <a:pt x="19226" y="177277"/>
                  </a:lnTo>
                  <a:lnTo>
                    <a:pt x="25291" y="189036"/>
                  </a:lnTo>
                  <a:lnTo>
                    <a:pt x="31672" y="199653"/>
                  </a:lnTo>
                  <a:lnTo>
                    <a:pt x="38599" y="209461"/>
                  </a:lnTo>
                  <a:lnTo>
                    <a:pt x="46620" y="218983"/>
                  </a:lnTo>
                  <a:lnTo>
                    <a:pt x="55949" y="228538"/>
                  </a:lnTo>
                  <a:lnTo>
                    <a:pt x="66486" y="237925"/>
                  </a:lnTo>
                  <a:lnTo>
                    <a:pt x="78009" y="246549"/>
                  </a:lnTo>
                  <a:lnTo>
                    <a:pt x="90281" y="254114"/>
                  </a:lnTo>
                  <a:lnTo>
                    <a:pt x="103098" y="260158"/>
                  </a:lnTo>
                  <a:lnTo>
                    <a:pt x="116298" y="263930"/>
                  </a:lnTo>
                  <a:lnTo>
                    <a:pt x="129764" y="265236"/>
                  </a:lnTo>
                  <a:lnTo>
                    <a:pt x="143245" y="264349"/>
                  </a:lnTo>
                  <a:lnTo>
                    <a:pt x="156376" y="261709"/>
                  </a:lnTo>
                  <a:lnTo>
                    <a:pt x="168982" y="257750"/>
                  </a:lnTo>
                  <a:lnTo>
                    <a:pt x="180905" y="252673"/>
                  </a:lnTo>
                  <a:lnTo>
                    <a:pt x="191921" y="246450"/>
                  </a:lnTo>
                  <a:lnTo>
                    <a:pt x="201993" y="239154"/>
                  </a:lnTo>
                  <a:lnTo>
                    <a:pt x="211079" y="230799"/>
                  </a:lnTo>
                  <a:lnTo>
                    <a:pt x="219044" y="221281"/>
                  </a:lnTo>
                  <a:lnTo>
                    <a:pt x="225919" y="210647"/>
                  </a:lnTo>
                  <a:lnTo>
                    <a:pt x="231707" y="198912"/>
                  </a:lnTo>
                  <a:lnTo>
                    <a:pt x="236305" y="185978"/>
                  </a:lnTo>
                  <a:lnTo>
                    <a:pt x="239760" y="171910"/>
                  </a:lnTo>
                  <a:lnTo>
                    <a:pt x="241929" y="157056"/>
                  </a:lnTo>
                  <a:lnTo>
                    <a:pt x="242412" y="141940"/>
                  </a:lnTo>
                  <a:lnTo>
                    <a:pt x="241147" y="126891"/>
                  </a:lnTo>
                  <a:lnTo>
                    <a:pt x="238518" y="112193"/>
                  </a:lnTo>
                  <a:lnTo>
                    <a:pt x="235153" y="98171"/>
                  </a:lnTo>
                  <a:lnTo>
                    <a:pt x="231477" y="84930"/>
                  </a:lnTo>
                  <a:lnTo>
                    <a:pt x="227385" y="72564"/>
                  </a:lnTo>
                  <a:lnTo>
                    <a:pt x="222354" y="61244"/>
                  </a:lnTo>
                  <a:lnTo>
                    <a:pt x="216159" y="50959"/>
                  </a:lnTo>
                  <a:lnTo>
                    <a:pt x="209032" y="41559"/>
                  </a:lnTo>
                  <a:lnTo>
                    <a:pt x="201477" y="32850"/>
                  </a:lnTo>
                  <a:lnTo>
                    <a:pt x="193842" y="24667"/>
                  </a:lnTo>
                  <a:lnTo>
                    <a:pt x="186390" y="17360"/>
                  </a:lnTo>
                  <a:lnTo>
                    <a:pt x="178541" y="11170"/>
                  </a:lnTo>
                  <a:lnTo>
                    <a:pt x="168495" y="6669"/>
                  </a:lnTo>
                  <a:lnTo>
                    <a:pt x="153167" y="4603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885015" y="2151782"/>
              <a:ext cx="235268" cy="280301"/>
            </a:xfrm>
            <a:custGeom>
              <a:avLst/>
              <a:gdLst/>
              <a:ahLst/>
              <a:cxnLst/>
              <a:rect l="0" t="0" r="0" b="0"/>
              <a:pathLst>
                <a:path w="235268" h="280301">
                  <a:moveTo>
                    <a:pt x="0" y="59202"/>
                  </a:moveTo>
                  <a:lnTo>
                    <a:pt x="3001" y="68070"/>
                  </a:lnTo>
                  <a:lnTo>
                    <a:pt x="6423" y="77057"/>
                  </a:lnTo>
                  <a:lnTo>
                    <a:pt x="10620" y="87053"/>
                  </a:lnTo>
                  <a:lnTo>
                    <a:pt x="15519" y="98033"/>
                  </a:lnTo>
                  <a:lnTo>
                    <a:pt x="21001" y="109845"/>
                  </a:lnTo>
                  <a:lnTo>
                    <a:pt x="26926" y="122299"/>
                  </a:lnTo>
                  <a:lnTo>
                    <a:pt x="33016" y="135064"/>
                  </a:lnTo>
                  <a:lnTo>
                    <a:pt x="38866" y="147696"/>
                  </a:lnTo>
                  <a:lnTo>
                    <a:pt x="44277" y="159974"/>
                  </a:lnTo>
                  <a:lnTo>
                    <a:pt x="49230" y="172182"/>
                  </a:lnTo>
                  <a:lnTo>
                    <a:pt x="53791" y="184984"/>
                  </a:lnTo>
                  <a:lnTo>
                    <a:pt x="57992" y="198617"/>
                  </a:lnTo>
                  <a:lnTo>
                    <a:pt x="60118" y="209686"/>
                  </a:lnTo>
                  <a:lnTo>
                    <a:pt x="58809" y="213561"/>
                  </a:lnTo>
                  <a:lnTo>
                    <a:pt x="55998" y="211074"/>
                  </a:lnTo>
                  <a:lnTo>
                    <a:pt x="52869" y="204301"/>
                  </a:lnTo>
                  <a:lnTo>
                    <a:pt x="50057" y="194835"/>
                  </a:lnTo>
                  <a:lnTo>
                    <a:pt x="47797" y="183694"/>
                  </a:lnTo>
                  <a:lnTo>
                    <a:pt x="46095" y="171342"/>
                  </a:lnTo>
                  <a:lnTo>
                    <a:pt x="44864" y="157858"/>
                  </a:lnTo>
                  <a:lnTo>
                    <a:pt x="43999" y="143349"/>
                  </a:lnTo>
                  <a:lnTo>
                    <a:pt x="43568" y="127998"/>
                  </a:lnTo>
                  <a:lnTo>
                    <a:pt x="43803" y="112001"/>
                  </a:lnTo>
                  <a:lnTo>
                    <a:pt x="44779" y="95539"/>
                  </a:lnTo>
                  <a:lnTo>
                    <a:pt x="46586" y="79076"/>
                  </a:lnTo>
                  <a:lnTo>
                    <a:pt x="49402" y="63327"/>
                  </a:lnTo>
                  <a:lnTo>
                    <a:pt x="53230" y="48636"/>
                  </a:lnTo>
                  <a:lnTo>
                    <a:pt x="58089" y="35314"/>
                  </a:lnTo>
                  <a:lnTo>
                    <a:pt x="64099" y="23810"/>
                  </a:lnTo>
                  <a:lnTo>
                    <a:pt x="71217" y="14198"/>
                  </a:lnTo>
                  <a:lnTo>
                    <a:pt x="79266" y="6726"/>
                  </a:lnTo>
                  <a:lnTo>
                    <a:pt x="88040" y="1972"/>
                  </a:lnTo>
                  <a:lnTo>
                    <a:pt x="97347" y="0"/>
                  </a:lnTo>
                  <a:lnTo>
                    <a:pt x="107037" y="606"/>
                  </a:lnTo>
                  <a:lnTo>
                    <a:pt x="116993" y="3587"/>
                  </a:lnTo>
                  <a:lnTo>
                    <a:pt x="127135" y="8589"/>
                  </a:lnTo>
                  <a:lnTo>
                    <a:pt x="137402" y="15181"/>
                  </a:lnTo>
                  <a:lnTo>
                    <a:pt x="147755" y="22959"/>
                  </a:lnTo>
                  <a:lnTo>
                    <a:pt x="158156" y="31600"/>
                  </a:lnTo>
                  <a:lnTo>
                    <a:pt x="168260" y="41180"/>
                  </a:lnTo>
                  <a:lnTo>
                    <a:pt x="177439" y="52126"/>
                  </a:lnTo>
                  <a:lnTo>
                    <a:pt x="185430" y="64563"/>
                  </a:lnTo>
                  <a:lnTo>
                    <a:pt x="192457" y="78171"/>
                  </a:lnTo>
                  <a:lnTo>
                    <a:pt x="199026" y="92376"/>
                  </a:lnTo>
                  <a:lnTo>
                    <a:pt x="205475" y="106789"/>
                  </a:lnTo>
                  <a:lnTo>
                    <a:pt x="211640" y="121381"/>
                  </a:lnTo>
                  <a:lnTo>
                    <a:pt x="216955" y="136390"/>
                  </a:lnTo>
                  <a:lnTo>
                    <a:pt x="221166" y="151921"/>
                  </a:lnTo>
                  <a:lnTo>
                    <a:pt x="224486" y="167622"/>
                  </a:lnTo>
                  <a:lnTo>
                    <a:pt x="227405" y="182790"/>
                  </a:lnTo>
                  <a:lnTo>
                    <a:pt x="230248" y="197069"/>
                  </a:lnTo>
                  <a:lnTo>
                    <a:pt x="232837" y="210436"/>
                  </a:lnTo>
                  <a:lnTo>
                    <a:pt x="234596" y="223029"/>
                  </a:lnTo>
                  <a:lnTo>
                    <a:pt x="235267" y="235004"/>
                  </a:lnTo>
                  <a:lnTo>
                    <a:pt x="235052" y="246068"/>
                  </a:lnTo>
                  <a:lnTo>
                    <a:pt x="234427" y="256552"/>
                  </a:lnTo>
                  <a:lnTo>
                    <a:pt x="233335" y="267381"/>
                  </a:lnTo>
                  <a:lnTo>
                    <a:pt x="231627" y="280300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257945" y="2187302"/>
              <a:ext cx="279838" cy="297424"/>
            </a:xfrm>
            <a:custGeom>
              <a:avLst/>
              <a:gdLst/>
              <a:ahLst/>
              <a:cxnLst/>
              <a:rect l="0" t="0" r="0" b="0"/>
              <a:pathLst>
                <a:path w="279838" h="297424">
                  <a:moveTo>
                    <a:pt x="164024" y="34211"/>
                  </a:moveTo>
                  <a:lnTo>
                    <a:pt x="158090" y="28410"/>
                  </a:lnTo>
                  <a:lnTo>
                    <a:pt x="151885" y="23486"/>
                  </a:lnTo>
                  <a:lnTo>
                    <a:pt x="144788" y="18983"/>
                  </a:lnTo>
                  <a:lnTo>
                    <a:pt x="136848" y="14762"/>
                  </a:lnTo>
                  <a:lnTo>
                    <a:pt x="128202" y="10749"/>
                  </a:lnTo>
                  <a:lnTo>
                    <a:pt x="119007" y="6896"/>
                  </a:lnTo>
                  <a:lnTo>
                    <a:pt x="109408" y="3490"/>
                  </a:lnTo>
                  <a:lnTo>
                    <a:pt x="99518" y="1111"/>
                  </a:lnTo>
                  <a:lnTo>
                    <a:pt x="89430" y="0"/>
                  </a:lnTo>
                  <a:lnTo>
                    <a:pt x="79370" y="238"/>
                  </a:lnTo>
                  <a:lnTo>
                    <a:pt x="69688" y="1919"/>
                  </a:lnTo>
                  <a:lnTo>
                    <a:pt x="60547" y="4945"/>
                  </a:lnTo>
                  <a:lnTo>
                    <a:pt x="51934" y="9247"/>
                  </a:lnTo>
                  <a:lnTo>
                    <a:pt x="43762" y="14876"/>
                  </a:lnTo>
                  <a:lnTo>
                    <a:pt x="35934" y="21738"/>
                  </a:lnTo>
                  <a:lnTo>
                    <a:pt x="28523" y="29785"/>
                  </a:lnTo>
                  <a:lnTo>
                    <a:pt x="21766" y="39088"/>
                  </a:lnTo>
                  <a:lnTo>
                    <a:pt x="15741" y="49569"/>
                  </a:lnTo>
                  <a:lnTo>
                    <a:pt x="10542" y="61031"/>
                  </a:lnTo>
                  <a:lnTo>
                    <a:pt x="6348" y="73248"/>
                  </a:lnTo>
                  <a:lnTo>
                    <a:pt x="3162" y="86022"/>
                  </a:lnTo>
                  <a:lnTo>
                    <a:pt x="1006" y="99191"/>
                  </a:lnTo>
                  <a:lnTo>
                    <a:pt x="0" y="112638"/>
                  </a:lnTo>
                  <a:lnTo>
                    <a:pt x="100" y="126276"/>
                  </a:lnTo>
                  <a:lnTo>
                    <a:pt x="1132" y="140044"/>
                  </a:lnTo>
                  <a:lnTo>
                    <a:pt x="2887" y="153901"/>
                  </a:lnTo>
                  <a:lnTo>
                    <a:pt x="5180" y="167813"/>
                  </a:lnTo>
                  <a:lnTo>
                    <a:pt x="8024" y="181596"/>
                  </a:lnTo>
                  <a:lnTo>
                    <a:pt x="11611" y="194931"/>
                  </a:lnTo>
                  <a:lnTo>
                    <a:pt x="15996" y="207670"/>
                  </a:lnTo>
                  <a:lnTo>
                    <a:pt x="21415" y="219513"/>
                  </a:lnTo>
                  <a:lnTo>
                    <a:pt x="28342" y="229942"/>
                  </a:lnTo>
                  <a:lnTo>
                    <a:pt x="36891" y="238797"/>
                  </a:lnTo>
                  <a:lnTo>
                    <a:pt x="46718" y="245913"/>
                  </a:lnTo>
                  <a:lnTo>
                    <a:pt x="57224" y="250952"/>
                  </a:lnTo>
                  <a:lnTo>
                    <a:pt x="67987" y="253925"/>
                  </a:lnTo>
                  <a:lnTo>
                    <a:pt x="78635" y="254804"/>
                  </a:lnTo>
                  <a:lnTo>
                    <a:pt x="88777" y="253358"/>
                  </a:lnTo>
                  <a:lnTo>
                    <a:pt x="98260" y="249683"/>
                  </a:lnTo>
                  <a:lnTo>
                    <a:pt x="107118" y="244133"/>
                  </a:lnTo>
                  <a:lnTo>
                    <a:pt x="115461" y="237129"/>
                  </a:lnTo>
                  <a:lnTo>
                    <a:pt x="123408" y="229047"/>
                  </a:lnTo>
                  <a:lnTo>
                    <a:pt x="130899" y="220031"/>
                  </a:lnTo>
                  <a:lnTo>
                    <a:pt x="137712" y="210002"/>
                  </a:lnTo>
                  <a:lnTo>
                    <a:pt x="143774" y="198997"/>
                  </a:lnTo>
                  <a:lnTo>
                    <a:pt x="148998" y="187167"/>
                  </a:lnTo>
                  <a:lnTo>
                    <a:pt x="153209" y="174695"/>
                  </a:lnTo>
                  <a:lnTo>
                    <a:pt x="156415" y="161835"/>
                  </a:lnTo>
                  <a:lnTo>
                    <a:pt x="158899" y="151819"/>
                  </a:lnTo>
                  <a:lnTo>
                    <a:pt x="161000" y="148784"/>
                  </a:lnTo>
                  <a:lnTo>
                    <a:pt x="162917" y="151804"/>
                  </a:lnTo>
                  <a:lnTo>
                    <a:pt x="164947" y="158886"/>
                  </a:lnTo>
                  <a:lnTo>
                    <a:pt x="167573" y="168361"/>
                  </a:lnTo>
                  <a:lnTo>
                    <a:pt x="171437" y="178955"/>
                  </a:lnTo>
                  <a:lnTo>
                    <a:pt x="176757" y="189943"/>
                  </a:lnTo>
                  <a:lnTo>
                    <a:pt x="183254" y="200992"/>
                  </a:lnTo>
                  <a:lnTo>
                    <a:pt x="190367" y="211974"/>
                  </a:lnTo>
                  <a:lnTo>
                    <a:pt x="197709" y="222853"/>
                  </a:lnTo>
                  <a:lnTo>
                    <a:pt x="205414" y="233472"/>
                  </a:lnTo>
                  <a:lnTo>
                    <a:pt x="214024" y="243541"/>
                  </a:lnTo>
                  <a:lnTo>
                    <a:pt x="223765" y="252943"/>
                  </a:lnTo>
                  <a:lnTo>
                    <a:pt x="234156" y="261621"/>
                  </a:lnTo>
                  <a:lnTo>
                    <a:pt x="245300" y="270443"/>
                  </a:lnTo>
                  <a:lnTo>
                    <a:pt x="259297" y="281300"/>
                  </a:lnTo>
                  <a:lnTo>
                    <a:pt x="279837" y="297423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548311" y="2484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716926" y="1905658"/>
              <a:ext cx="31427" cy="610653"/>
            </a:xfrm>
            <a:custGeom>
              <a:avLst/>
              <a:gdLst/>
              <a:ahLst/>
              <a:cxnLst/>
              <a:rect l="0" t="0" r="0" b="0"/>
              <a:pathLst>
                <a:path w="31427" h="610653">
                  <a:moveTo>
                    <a:pt x="20897" y="0"/>
                  </a:moveTo>
                  <a:lnTo>
                    <a:pt x="17964" y="8868"/>
                  </a:lnTo>
                  <a:lnTo>
                    <a:pt x="15181" y="17855"/>
                  </a:lnTo>
                  <a:lnTo>
                    <a:pt x="12286" y="27859"/>
                  </a:lnTo>
                  <a:lnTo>
                    <a:pt x="9419" y="39185"/>
                  </a:lnTo>
                  <a:lnTo>
                    <a:pt x="6902" y="52294"/>
                  </a:lnTo>
                  <a:lnTo>
                    <a:pt x="4891" y="67249"/>
                  </a:lnTo>
                  <a:lnTo>
                    <a:pt x="3379" y="83492"/>
                  </a:lnTo>
                  <a:lnTo>
                    <a:pt x="2284" y="100070"/>
                  </a:lnTo>
                  <a:lnTo>
                    <a:pt x="1511" y="116397"/>
                  </a:lnTo>
                  <a:lnTo>
                    <a:pt x="975" y="132271"/>
                  </a:lnTo>
                  <a:lnTo>
                    <a:pt x="606" y="147689"/>
                  </a:lnTo>
                  <a:lnTo>
                    <a:pt x="356" y="162729"/>
                  </a:lnTo>
                  <a:lnTo>
                    <a:pt x="186" y="177643"/>
                  </a:lnTo>
                  <a:lnTo>
                    <a:pt x="72" y="192817"/>
                  </a:lnTo>
                  <a:lnTo>
                    <a:pt x="0" y="208443"/>
                  </a:lnTo>
                  <a:lnTo>
                    <a:pt x="121" y="224534"/>
                  </a:lnTo>
                  <a:lnTo>
                    <a:pt x="736" y="241023"/>
                  </a:lnTo>
                  <a:lnTo>
                    <a:pt x="1961" y="257816"/>
                  </a:lnTo>
                  <a:lnTo>
                    <a:pt x="3598" y="274669"/>
                  </a:lnTo>
                  <a:lnTo>
                    <a:pt x="5236" y="291210"/>
                  </a:lnTo>
                  <a:lnTo>
                    <a:pt x="6637" y="307265"/>
                  </a:lnTo>
                  <a:lnTo>
                    <a:pt x="7898" y="322994"/>
                  </a:lnTo>
                  <a:lnTo>
                    <a:pt x="9351" y="338782"/>
                  </a:lnTo>
                  <a:lnTo>
                    <a:pt x="11176" y="354852"/>
                  </a:lnTo>
                  <a:lnTo>
                    <a:pt x="13232" y="371256"/>
                  </a:lnTo>
                  <a:lnTo>
                    <a:pt x="15159" y="387962"/>
                  </a:lnTo>
                  <a:lnTo>
                    <a:pt x="16752" y="404904"/>
                  </a:lnTo>
                  <a:lnTo>
                    <a:pt x="17974" y="421859"/>
                  </a:lnTo>
                  <a:lnTo>
                    <a:pt x="18870" y="438468"/>
                  </a:lnTo>
                  <a:lnTo>
                    <a:pt x="19512" y="454565"/>
                  </a:lnTo>
                  <a:lnTo>
                    <a:pt x="20129" y="470153"/>
                  </a:lnTo>
                  <a:lnTo>
                    <a:pt x="21083" y="485313"/>
                  </a:lnTo>
                  <a:lnTo>
                    <a:pt x="22540" y="500148"/>
                  </a:lnTo>
                  <a:lnTo>
                    <a:pt x="24335" y="514909"/>
                  </a:lnTo>
                  <a:lnTo>
                    <a:pt x="26078" y="529973"/>
                  </a:lnTo>
                  <a:lnTo>
                    <a:pt x="27545" y="545498"/>
                  </a:lnTo>
                  <a:lnTo>
                    <a:pt x="28683" y="560729"/>
                  </a:lnTo>
                  <a:lnTo>
                    <a:pt x="29645" y="575592"/>
                  </a:lnTo>
                  <a:lnTo>
                    <a:pt x="30511" y="591395"/>
                  </a:lnTo>
                  <a:lnTo>
                    <a:pt x="31426" y="610652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442818" y="2000414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7409" y="9359"/>
                  </a:lnTo>
                  <a:lnTo>
                    <a:pt x="4940" y="16768"/>
                  </a:lnTo>
                  <a:lnTo>
                    <a:pt x="0" y="31586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432704" y="1682460"/>
              <a:ext cx="431670" cy="791738"/>
            </a:xfrm>
            <a:custGeom>
              <a:avLst/>
              <a:gdLst/>
              <a:ahLst/>
              <a:cxnLst/>
              <a:rect l="0" t="0" r="0" b="0"/>
              <a:pathLst>
                <a:path w="431670" h="791738">
                  <a:moveTo>
                    <a:pt x="0" y="791737"/>
                  </a:moveTo>
                  <a:lnTo>
                    <a:pt x="67" y="777067"/>
                  </a:lnTo>
                  <a:lnTo>
                    <a:pt x="707" y="763156"/>
                  </a:lnTo>
                  <a:lnTo>
                    <a:pt x="2004" y="748658"/>
                  </a:lnTo>
                  <a:lnTo>
                    <a:pt x="3864" y="733457"/>
                  </a:lnTo>
                  <a:lnTo>
                    <a:pt x="6181" y="717632"/>
                  </a:lnTo>
                  <a:lnTo>
                    <a:pt x="8842" y="701317"/>
                  </a:lnTo>
                  <a:lnTo>
                    <a:pt x="11593" y="684799"/>
                  </a:lnTo>
                  <a:lnTo>
                    <a:pt x="14051" y="668491"/>
                  </a:lnTo>
                  <a:lnTo>
                    <a:pt x="16038" y="652601"/>
                  </a:lnTo>
                  <a:lnTo>
                    <a:pt x="17710" y="637152"/>
                  </a:lnTo>
                  <a:lnTo>
                    <a:pt x="19446" y="622086"/>
                  </a:lnTo>
                  <a:lnTo>
                    <a:pt x="21469" y="607305"/>
                  </a:lnTo>
                  <a:lnTo>
                    <a:pt x="23829" y="592241"/>
                  </a:lnTo>
                  <a:lnTo>
                    <a:pt x="26493" y="575909"/>
                  </a:lnTo>
                  <a:lnTo>
                    <a:pt x="29394" y="557882"/>
                  </a:lnTo>
                  <a:lnTo>
                    <a:pt x="32309" y="538552"/>
                  </a:lnTo>
                  <a:lnTo>
                    <a:pt x="34879" y="518813"/>
                  </a:lnTo>
                  <a:lnTo>
                    <a:pt x="36942" y="499245"/>
                  </a:lnTo>
                  <a:lnTo>
                    <a:pt x="38664" y="480226"/>
                  </a:lnTo>
                  <a:lnTo>
                    <a:pt x="40434" y="462084"/>
                  </a:lnTo>
                  <a:lnTo>
                    <a:pt x="42475" y="444887"/>
                  </a:lnTo>
                  <a:lnTo>
                    <a:pt x="44678" y="428526"/>
                  </a:lnTo>
                  <a:lnTo>
                    <a:pt x="46703" y="412832"/>
                  </a:lnTo>
                  <a:lnTo>
                    <a:pt x="48367" y="397636"/>
                  </a:lnTo>
                  <a:lnTo>
                    <a:pt x="49807" y="382799"/>
                  </a:lnTo>
                  <a:lnTo>
                    <a:pt x="51381" y="368216"/>
                  </a:lnTo>
                  <a:lnTo>
                    <a:pt x="53290" y="353808"/>
                  </a:lnTo>
                  <a:lnTo>
                    <a:pt x="55574" y="339520"/>
                  </a:lnTo>
                  <a:lnTo>
                    <a:pt x="58186" y="325314"/>
                  </a:lnTo>
                  <a:lnTo>
                    <a:pt x="61052" y="311163"/>
                  </a:lnTo>
                  <a:lnTo>
                    <a:pt x="63943" y="297050"/>
                  </a:lnTo>
                  <a:lnTo>
                    <a:pt x="66497" y="282961"/>
                  </a:lnTo>
                  <a:lnTo>
                    <a:pt x="68548" y="268889"/>
                  </a:lnTo>
                  <a:lnTo>
                    <a:pt x="70263" y="254828"/>
                  </a:lnTo>
                  <a:lnTo>
                    <a:pt x="72028" y="240775"/>
                  </a:lnTo>
                  <a:lnTo>
                    <a:pt x="74071" y="226732"/>
                  </a:lnTo>
                  <a:lnTo>
                    <a:pt x="76444" y="212860"/>
                  </a:lnTo>
                  <a:lnTo>
                    <a:pt x="79118" y="199466"/>
                  </a:lnTo>
                  <a:lnTo>
                    <a:pt x="82029" y="186678"/>
                  </a:lnTo>
                  <a:lnTo>
                    <a:pt x="85121" y="174464"/>
                  </a:lnTo>
                  <a:lnTo>
                    <a:pt x="88343" y="162721"/>
                  </a:lnTo>
                  <a:lnTo>
                    <a:pt x="91655" y="151338"/>
                  </a:lnTo>
                  <a:lnTo>
                    <a:pt x="95031" y="140217"/>
                  </a:lnTo>
                  <a:lnTo>
                    <a:pt x="98451" y="129284"/>
                  </a:lnTo>
                  <a:lnTo>
                    <a:pt x="101899" y="118470"/>
                  </a:lnTo>
                  <a:lnTo>
                    <a:pt x="105368" y="107410"/>
                  </a:lnTo>
                  <a:lnTo>
                    <a:pt x="108850" y="95459"/>
                  </a:lnTo>
                  <a:lnTo>
                    <a:pt x="112341" y="82344"/>
                  </a:lnTo>
                  <a:lnTo>
                    <a:pt x="115838" y="68281"/>
                  </a:lnTo>
                  <a:lnTo>
                    <a:pt x="119340" y="53770"/>
                  </a:lnTo>
                  <a:lnTo>
                    <a:pt x="122857" y="39180"/>
                  </a:lnTo>
                  <a:lnTo>
                    <a:pt x="126882" y="25488"/>
                  </a:lnTo>
                  <a:lnTo>
                    <a:pt x="132334" y="14277"/>
                  </a:lnTo>
                  <a:lnTo>
                    <a:pt x="139596" y="6204"/>
                  </a:lnTo>
                  <a:lnTo>
                    <a:pt x="148409" y="1416"/>
                  </a:lnTo>
                  <a:lnTo>
                    <a:pt x="158159" y="0"/>
                  </a:lnTo>
                  <a:lnTo>
                    <a:pt x="168378" y="1639"/>
                  </a:lnTo>
                  <a:lnTo>
                    <a:pt x="178644" y="5769"/>
                  </a:lnTo>
                  <a:lnTo>
                    <a:pt x="188522" y="11796"/>
                  </a:lnTo>
                  <a:lnTo>
                    <a:pt x="197824" y="19210"/>
                  </a:lnTo>
                  <a:lnTo>
                    <a:pt x="206559" y="27775"/>
                  </a:lnTo>
                  <a:lnTo>
                    <a:pt x="214820" y="37499"/>
                  </a:lnTo>
                  <a:lnTo>
                    <a:pt x="222711" y="48298"/>
                  </a:lnTo>
                  <a:lnTo>
                    <a:pt x="230165" y="59990"/>
                  </a:lnTo>
                  <a:lnTo>
                    <a:pt x="236952" y="72371"/>
                  </a:lnTo>
                  <a:lnTo>
                    <a:pt x="243006" y="85252"/>
                  </a:lnTo>
                  <a:lnTo>
                    <a:pt x="248565" y="98327"/>
                  </a:lnTo>
                  <a:lnTo>
                    <a:pt x="254065" y="111178"/>
                  </a:lnTo>
                  <a:lnTo>
                    <a:pt x="259769" y="123607"/>
                  </a:lnTo>
                  <a:lnTo>
                    <a:pt x="265753" y="135919"/>
                  </a:lnTo>
                  <a:lnTo>
                    <a:pt x="272003" y="148792"/>
                  </a:lnTo>
                  <a:lnTo>
                    <a:pt x="278470" y="162565"/>
                  </a:lnTo>
                  <a:lnTo>
                    <a:pt x="285102" y="177089"/>
                  </a:lnTo>
                  <a:lnTo>
                    <a:pt x="291852" y="191918"/>
                  </a:lnTo>
                  <a:lnTo>
                    <a:pt x="298688" y="206752"/>
                  </a:lnTo>
                  <a:lnTo>
                    <a:pt x="305582" y="221629"/>
                  </a:lnTo>
                  <a:lnTo>
                    <a:pt x="312517" y="236828"/>
                  </a:lnTo>
                  <a:lnTo>
                    <a:pt x="319475" y="252497"/>
                  </a:lnTo>
                  <a:lnTo>
                    <a:pt x="326284" y="268629"/>
                  </a:lnTo>
                  <a:lnTo>
                    <a:pt x="332628" y="285151"/>
                  </a:lnTo>
                  <a:lnTo>
                    <a:pt x="338382" y="301974"/>
                  </a:lnTo>
                  <a:lnTo>
                    <a:pt x="343737" y="319018"/>
                  </a:lnTo>
                  <a:lnTo>
                    <a:pt x="349099" y="336221"/>
                  </a:lnTo>
                  <a:lnTo>
                    <a:pt x="354706" y="353529"/>
                  </a:lnTo>
                  <a:lnTo>
                    <a:pt x="360456" y="370744"/>
                  </a:lnTo>
                  <a:lnTo>
                    <a:pt x="366017" y="387536"/>
                  </a:lnTo>
                  <a:lnTo>
                    <a:pt x="371203" y="403763"/>
                  </a:lnTo>
                  <a:lnTo>
                    <a:pt x="375991" y="419609"/>
                  </a:lnTo>
                  <a:lnTo>
                    <a:pt x="380433" y="435477"/>
                  </a:lnTo>
                  <a:lnTo>
                    <a:pt x="384604" y="451595"/>
                  </a:lnTo>
                  <a:lnTo>
                    <a:pt x="388575" y="467862"/>
                  </a:lnTo>
                  <a:lnTo>
                    <a:pt x="392402" y="483944"/>
                  </a:lnTo>
                  <a:lnTo>
                    <a:pt x="396128" y="499654"/>
                  </a:lnTo>
                  <a:lnTo>
                    <a:pt x="399784" y="514966"/>
                  </a:lnTo>
                  <a:lnTo>
                    <a:pt x="403392" y="529935"/>
                  </a:lnTo>
                  <a:lnTo>
                    <a:pt x="406963" y="544634"/>
                  </a:lnTo>
                  <a:lnTo>
                    <a:pt x="410344" y="559132"/>
                  </a:lnTo>
                  <a:lnTo>
                    <a:pt x="413235" y="573486"/>
                  </a:lnTo>
                  <a:lnTo>
                    <a:pt x="415516" y="587735"/>
                  </a:lnTo>
                  <a:lnTo>
                    <a:pt x="417386" y="601747"/>
                  </a:lnTo>
                  <a:lnTo>
                    <a:pt x="419257" y="615235"/>
                  </a:lnTo>
                  <a:lnTo>
                    <a:pt x="421365" y="628095"/>
                  </a:lnTo>
                  <a:lnTo>
                    <a:pt x="423613" y="640698"/>
                  </a:lnTo>
                  <a:lnTo>
                    <a:pt x="425669" y="653766"/>
                  </a:lnTo>
                  <a:lnTo>
                    <a:pt x="427348" y="667670"/>
                  </a:lnTo>
                  <a:lnTo>
                    <a:pt x="428628" y="682281"/>
                  </a:lnTo>
                  <a:lnTo>
                    <a:pt x="429562" y="697168"/>
                  </a:lnTo>
                  <a:lnTo>
                    <a:pt x="430225" y="712018"/>
                  </a:lnTo>
                  <a:lnTo>
                    <a:pt x="430688" y="726107"/>
                  </a:lnTo>
                  <a:lnTo>
                    <a:pt x="431056" y="739614"/>
                  </a:lnTo>
                  <a:lnTo>
                    <a:pt x="431365" y="753720"/>
                  </a:lnTo>
                  <a:lnTo>
                    <a:pt x="431669" y="770679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506404" y="2189927"/>
              <a:ext cx="284270" cy="105286"/>
            </a:xfrm>
            <a:custGeom>
              <a:avLst/>
              <a:gdLst/>
              <a:ahLst/>
              <a:cxnLst/>
              <a:rect l="0" t="0" r="0" b="0"/>
              <a:pathLst>
                <a:path w="284270" h="105286">
                  <a:moveTo>
                    <a:pt x="284269" y="0"/>
                  </a:moveTo>
                  <a:lnTo>
                    <a:pt x="275468" y="2934"/>
                  </a:lnTo>
                  <a:lnTo>
                    <a:pt x="267121" y="5716"/>
                  </a:lnTo>
                  <a:lnTo>
                    <a:pt x="258418" y="8620"/>
                  </a:lnTo>
                  <a:lnTo>
                    <a:pt x="249124" y="11833"/>
                  </a:lnTo>
                  <a:lnTo>
                    <a:pt x="238981" y="15647"/>
                  </a:lnTo>
                  <a:lnTo>
                    <a:pt x="227945" y="20164"/>
                  </a:lnTo>
                  <a:lnTo>
                    <a:pt x="216452" y="25328"/>
                  </a:lnTo>
                  <a:lnTo>
                    <a:pt x="205277" y="31015"/>
                  </a:lnTo>
                  <a:lnTo>
                    <a:pt x="194832" y="37100"/>
                  </a:lnTo>
                  <a:lnTo>
                    <a:pt x="184855" y="43473"/>
                  </a:lnTo>
                  <a:lnTo>
                    <a:pt x="174629" y="50050"/>
                  </a:lnTo>
                  <a:lnTo>
                    <a:pt x="163747" y="56764"/>
                  </a:lnTo>
                  <a:lnTo>
                    <a:pt x="152131" y="63408"/>
                  </a:lnTo>
                  <a:lnTo>
                    <a:pt x="139868" y="69642"/>
                  </a:lnTo>
                  <a:lnTo>
                    <a:pt x="127093" y="75315"/>
                  </a:lnTo>
                  <a:lnTo>
                    <a:pt x="113936" y="80447"/>
                  </a:lnTo>
                  <a:lnTo>
                    <a:pt x="100505" y="85129"/>
                  </a:lnTo>
                  <a:lnTo>
                    <a:pt x="86886" y="89460"/>
                  </a:lnTo>
                  <a:lnTo>
                    <a:pt x="73167" y="93382"/>
                  </a:lnTo>
                  <a:lnTo>
                    <a:pt x="57783" y="97063"/>
                  </a:lnTo>
                  <a:lnTo>
                    <a:pt x="36030" y="100827"/>
                  </a:lnTo>
                  <a:lnTo>
                    <a:pt x="0" y="105285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969658" y="2149922"/>
              <a:ext cx="410612" cy="313747"/>
            </a:xfrm>
            <a:custGeom>
              <a:avLst/>
              <a:gdLst/>
              <a:ahLst/>
              <a:cxnLst/>
              <a:rect l="0" t="0" r="0" b="0"/>
              <a:pathLst>
                <a:path w="410612" h="313747">
                  <a:moveTo>
                    <a:pt x="0" y="82119"/>
                  </a:moveTo>
                  <a:lnTo>
                    <a:pt x="2934" y="91055"/>
                  </a:lnTo>
                  <a:lnTo>
                    <a:pt x="5716" y="100682"/>
                  </a:lnTo>
                  <a:lnTo>
                    <a:pt x="8615" y="111973"/>
                  </a:lnTo>
                  <a:lnTo>
                    <a:pt x="11656" y="124813"/>
                  </a:lnTo>
                  <a:lnTo>
                    <a:pt x="14820" y="138941"/>
                  </a:lnTo>
                  <a:lnTo>
                    <a:pt x="18085" y="154067"/>
                  </a:lnTo>
                  <a:lnTo>
                    <a:pt x="21423" y="169928"/>
                  </a:lnTo>
                  <a:lnTo>
                    <a:pt x="24814" y="186316"/>
                  </a:lnTo>
                  <a:lnTo>
                    <a:pt x="28238" y="203069"/>
                  </a:lnTo>
                  <a:lnTo>
                    <a:pt x="31520" y="219908"/>
                  </a:lnTo>
                  <a:lnTo>
                    <a:pt x="34344" y="236446"/>
                  </a:lnTo>
                  <a:lnTo>
                    <a:pt x="36576" y="252498"/>
                  </a:lnTo>
                  <a:lnTo>
                    <a:pt x="38243" y="268056"/>
                  </a:lnTo>
                  <a:lnTo>
                    <a:pt x="39445" y="283198"/>
                  </a:lnTo>
                  <a:lnTo>
                    <a:pt x="40292" y="297931"/>
                  </a:lnTo>
                  <a:lnTo>
                    <a:pt x="40905" y="309307"/>
                  </a:lnTo>
                  <a:lnTo>
                    <a:pt x="41194" y="313356"/>
                  </a:lnTo>
                  <a:lnTo>
                    <a:pt x="40843" y="310991"/>
                  </a:lnTo>
                  <a:lnTo>
                    <a:pt x="39773" y="304286"/>
                  </a:lnTo>
                  <a:lnTo>
                    <a:pt x="38226" y="294523"/>
                  </a:lnTo>
                  <a:lnTo>
                    <a:pt x="36640" y="282120"/>
                  </a:lnTo>
                  <a:lnTo>
                    <a:pt x="35274" y="267458"/>
                  </a:lnTo>
                  <a:lnTo>
                    <a:pt x="34203" y="251156"/>
                  </a:lnTo>
                  <a:lnTo>
                    <a:pt x="33409" y="233964"/>
                  </a:lnTo>
                  <a:lnTo>
                    <a:pt x="32841" y="216380"/>
                  </a:lnTo>
                  <a:lnTo>
                    <a:pt x="32442" y="198498"/>
                  </a:lnTo>
                  <a:lnTo>
                    <a:pt x="32166" y="180124"/>
                  </a:lnTo>
                  <a:lnTo>
                    <a:pt x="31982" y="161183"/>
                  </a:lnTo>
                  <a:lnTo>
                    <a:pt x="32027" y="142209"/>
                  </a:lnTo>
                  <a:lnTo>
                    <a:pt x="32588" y="124221"/>
                  </a:lnTo>
                  <a:lnTo>
                    <a:pt x="33787" y="107718"/>
                  </a:lnTo>
                  <a:lnTo>
                    <a:pt x="35747" y="92858"/>
                  </a:lnTo>
                  <a:lnTo>
                    <a:pt x="38665" y="79713"/>
                  </a:lnTo>
                  <a:lnTo>
                    <a:pt x="42565" y="68141"/>
                  </a:lnTo>
                  <a:lnTo>
                    <a:pt x="47643" y="58182"/>
                  </a:lnTo>
                  <a:lnTo>
                    <a:pt x="54333" y="50147"/>
                  </a:lnTo>
                  <a:lnTo>
                    <a:pt x="62720" y="44042"/>
                  </a:lnTo>
                  <a:lnTo>
                    <a:pt x="72437" y="39923"/>
                  </a:lnTo>
                  <a:lnTo>
                    <a:pt x="82868" y="38047"/>
                  </a:lnTo>
                  <a:lnTo>
                    <a:pt x="93584" y="38346"/>
                  </a:lnTo>
                  <a:lnTo>
                    <a:pt x="104370" y="40647"/>
                  </a:lnTo>
                  <a:lnTo>
                    <a:pt x="115137" y="44850"/>
                  </a:lnTo>
                  <a:lnTo>
                    <a:pt x="125854" y="50716"/>
                  </a:lnTo>
                  <a:lnTo>
                    <a:pt x="136355" y="58076"/>
                  </a:lnTo>
                  <a:lnTo>
                    <a:pt x="146340" y="66910"/>
                  </a:lnTo>
                  <a:lnTo>
                    <a:pt x="155684" y="77069"/>
                  </a:lnTo>
                  <a:lnTo>
                    <a:pt x="164266" y="88143"/>
                  </a:lnTo>
                  <a:lnTo>
                    <a:pt x="171884" y="99567"/>
                  </a:lnTo>
                  <a:lnTo>
                    <a:pt x="178528" y="110995"/>
                  </a:lnTo>
                  <a:lnTo>
                    <a:pt x="184328" y="122447"/>
                  </a:lnTo>
                  <a:lnTo>
                    <a:pt x="189467" y="134202"/>
                  </a:lnTo>
                  <a:lnTo>
                    <a:pt x="194104" y="146403"/>
                  </a:lnTo>
                  <a:lnTo>
                    <a:pt x="198050" y="158886"/>
                  </a:lnTo>
                  <a:lnTo>
                    <a:pt x="200796" y="171274"/>
                  </a:lnTo>
                  <a:lnTo>
                    <a:pt x="202140" y="183282"/>
                  </a:lnTo>
                  <a:lnTo>
                    <a:pt x="201480" y="192459"/>
                  </a:lnTo>
                  <a:lnTo>
                    <a:pt x="198808" y="195709"/>
                  </a:lnTo>
                  <a:lnTo>
                    <a:pt x="195568" y="193903"/>
                  </a:lnTo>
                  <a:lnTo>
                    <a:pt x="192265" y="188757"/>
                  </a:lnTo>
                  <a:lnTo>
                    <a:pt x="189283" y="181390"/>
                  </a:lnTo>
                  <a:lnTo>
                    <a:pt x="187226" y="172298"/>
                  </a:lnTo>
                  <a:lnTo>
                    <a:pt x="186341" y="161836"/>
                  </a:lnTo>
                  <a:lnTo>
                    <a:pt x="186401" y="150327"/>
                  </a:lnTo>
                  <a:lnTo>
                    <a:pt x="186903" y="138048"/>
                  </a:lnTo>
                  <a:lnTo>
                    <a:pt x="187509" y="125219"/>
                  </a:lnTo>
                  <a:lnTo>
                    <a:pt x="188389" y="112005"/>
                  </a:lnTo>
                  <a:lnTo>
                    <a:pt x="190111" y="98525"/>
                  </a:lnTo>
                  <a:lnTo>
                    <a:pt x="192935" y="84872"/>
                  </a:lnTo>
                  <a:lnTo>
                    <a:pt x="196814" y="71433"/>
                  </a:lnTo>
                  <a:lnTo>
                    <a:pt x="201568" y="58861"/>
                  </a:lnTo>
                  <a:lnTo>
                    <a:pt x="206992" y="47444"/>
                  </a:lnTo>
                  <a:lnTo>
                    <a:pt x="212904" y="37133"/>
                  </a:lnTo>
                  <a:lnTo>
                    <a:pt x="219165" y="27739"/>
                  </a:lnTo>
                  <a:lnTo>
                    <a:pt x="225682" y="19060"/>
                  </a:lnTo>
                  <a:lnTo>
                    <a:pt x="232871" y="11400"/>
                  </a:lnTo>
                  <a:lnTo>
                    <a:pt x="241600" y="5531"/>
                  </a:lnTo>
                  <a:lnTo>
                    <a:pt x="252212" y="1736"/>
                  </a:lnTo>
                  <a:lnTo>
                    <a:pt x="264256" y="0"/>
                  </a:lnTo>
                  <a:lnTo>
                    <a:pt x="276797" y="273"/>
                  </a:lnTo>
                  <a:lnTo>
                    <a:pt x="289225" y="2318"/>
                  </a:lnTo>
                  <a:lnTo>
                    <a:pt x="301144" y="6115"/>
                  </a:lnTo>
                  <a:lnTo>
                    <a:pt x="312213" y="11928"/>
                  </a:lnTo>
                  <a:lnTo>
                    <a:pt x="322356" y="19724"/>
                  </a:lnTo>
                  <a:lnTo>
                    <a:pt x="331673" y="29211"/>
                  </a:lnTo>
                  <a:lnTo>
                    <a:pt x="340332" y="40019"/>
                  </a:lnTo>
                  <a:lnTo>
                    <a:pt x="348499" y="51812"/>
                  </a:lnTo>
                  <a:lnTo>
                    <a:pt x="356309" y="64475"/>
                  </a:lnTo>
                  <a:lnTo>
                    <a:pt x="363868" y="78106"/>
                  </a:lnTo>
                  <a:lnTo>
                    <a:pt x="371249" y="92681"/>
                  </a:lnTo>
                  <a:lnTo>
                    <a:pt x="378344" y="108063"/>
                  </a:lnTo>
                  <a:lnTo>
                    <a:pt x="384881" y="124072"/>
                  </a:lnTo>
                  <a:lnTo>
                    <a:pt x="390754" y="140544"/>
                  </a:lnTo>
                  <a:lnTo>
                    <a:pt x="395850" y="157182"/>
                  </a:lnTo>
                  <a:lnTo>
                    <a:pt x="399974" y="173578"/>
                  </a:lnTo>
                  <a:lnTo>
                    <a:pt x="403117" y="189532"/>
                  </a:lnTo>
                  <a:lnTo>
                    <a:pt x="405415" y="205024"/>
                  </a:lnTo>
                  <a:lnTo>
                    <a:pt x="407048" y="220120"/>
                  </a:lnTo>
                  <a:lnTo>
                    <a:pt x="408187" y="234899"/>
                  </a:lnTo>
                  <a:lnTo>
                    <a:pt x="408973" y="249221"/>
                  </a:lnTo>
                  <a:lnTo>
                    <a:pt x="409594" y="264339"/>
                  </a:lnTo>
                  <a:lnTo>
                    <a:pt x="410109" y="283821"/>
                  </a:lnTo>
                  <a:lnTo>
                    <a:pt x="410611" y="313746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511838" y="2209132"/>
              <a:ext cx="586567" cy="322361"/>
            </a:xfrm>
            <a:custGeom>
              <a:avLst/>
              <a:gdLst/>
              <a:ahLst/>
              <a:cxnLst/>
              <a:rect l="0" t="0" r="0" b="0"/>
              <a:pathLst>
                <a:path w="586567" h="322361">
                  <a:moveTo>
                    <a:pt x="247457" y="54494"/>
                  </a:moveTo>
                  <a:lnTo>
                    <a:pt x="238656" y="42960"/>
                  </a:lnTo>
                  <a:lnTo>
                    <a:pt x="230309" y="33752"/>
                  </a:lnTo>
                  <a:lnTo>
                    <a:pt x="221610" y="26043"/>
                  </a:lnTo>
                  <a:lnTo>
                    <a:pt x="212490" y="19462"/>
                  </a:lnTo>
                  <a:lnTo>
                    <a:pt x="202994" y="13751"/>
                  </a:lnTo>
                  <a:lnTo>
                    <a:pt x="193198" y="8703"/>
                  </a:lnTo>
                  <a:lnTo>
                    <a:pt x="183011" y="4468"/>
                  </a:lnTo>
                  <a:lnTo>
                    <a:pt x="172188" y="1521"/>
                  </a:lnTo>
                  <a:lnTo>
                    <a:pt x="160649" y="23"/>
                  </a:lnTo>
                  <a:lnTo>
                    <a:pt x="148460" y="0"/>
                  </a:lnTo>
                  <a:lnTo>
                    <a:pt x="135745" y="1504"/>
                  </a:lnTo>
                  <a:lnTo>
                    <a:pt x="122644" y="4407"/>
                  </a:lnTo>
                  <a:lnTo>
                    <a:pt x="109594" y="8457"/>
                  </a:lnTo>
                  <a:lnTo>
                    <a:pt x="97291" y="13384"/>
                  </a:lnTo>
                  <a:lnTo>
                    <a:pt x="86057" y="18953"/>
                  </a:lnTo>
                  <a:lnTo>
                    <a:pt x="75871" y="24978"/>
                  </a:lnTo>
                  <a:lnTo>
                    <a:pt x="66562" y="31320"/>
                  </a:lnTo>
                  <a:lnTo>
                    <a:pt x="57926" y="37895"/>
                  </a:lnTo>
                  <a:lnTo>
                    <a:pt x="49787" y="45124"/>
                  </a:lnTo>
                  <a:lnTo>
                    <a:pt x="41999" y="53881"/>
                  </a:lnTo>
                  <a:lnTo>
                    <a:pt x="34460" y="64521"/>
                  </a:lnTo>
                  <a:lnTo>
                    <a:pt x="27260" y="76924"/>
                  </a:lnTo>
                  <a:lnTo>
                    <a:pt x="20650" y="90770"/>
                  </a:lnTo>
                  <a:lnTo>
                    <a:pt x="14728" y="105715"/>
                  </a:lnTo>
                  <a:lnTo>
                    <a:pt x="9600" y="121461"/>
                  </a:lnTo>
                  <a:lnTo>
                    <a:pt x="5454" y="137775"/>
                  </a:lnTo>
                  <a:lnTo>
                    <a:pt x="2305" y="154480"/>
                  </a:lnTo>
                  <a:lnTo>
                    <a:pt x="344" y="171288"/>
                  </a:lnTo>
                  <a:lnTo>
                    <a:pt x="0" y="187805"/>
                  </a:lnTo>
                  <a:lnTo>
                    <a:pt x="1364" y="203834"/>
                  </a:lnTo>
                  <a:lnTo>
                    <a:pt x="4228" y="219038"/>
                  </a:lnTo>
                  <a:lnTo>
                    <a:pt x="8284" y="232877"/>
                  </a:lnTo>
                  <a:lnTo>
                    <a:pt x="13232" y="245185"/>
                  </a:lnTo>
                  <a:lnTo>
                    <a:pt x="18824" y="256112"/>
                  </a:lnTo>
                  <a:lnTo>
                    <a:pt x="24867" y="265927"/>
                  </a:lnTo>
                  <a:lnTo>
                    <a:pt x="31233" y="274906"/>
                  </a:lnTo>
                  <a:lnTo>
                    <a:pt x="38152" y="283278"/>
                  </a:lnTo>
                  <a:lnTo>
                    <a:pt x="46167" y="291223"/>
                  </a:lnTo>
                  <a:lnTo>
                    <a:pt x="55490" y="298861"/>
                  </a:lnTo>
                  <a:lnTo>
                    <a:pt x="66025" y="305959"/>
                  </a:lnTo>
                  <a:lnTo>
                    <a:pt x="77547" y="311967"/>
                  </a:lnTo>
                  <a:lnTo>
                    <a:pt x="89817" y="316666"/>
                  </a:lnTo>
                  <a:lnTo>
                    <a:pt x="102633" y="319990"/>
                  </a:lnTo>
                  <a:lnTo>
                    <a:pt x="115834" y="321854"/>
                  </a:lnTo>
                  <a:lnTo>
                    <a:pt x="129293" y="322360"/>
                  </a:lnTo>
                  <a:lnTo>
                    <a:pt x="142602" y="321583"/>
                  </a:lnTo>
                  <a:lnTo>
                    <a:pt x="155084" y="319473"/>
                  </a:lnTo>
                  <a:lnTo>
                    <a:pt x="166446" y="316128"/>
                  </a:lnTo>
                  <a:lnTo>
                    <a:pt x="176890" y="311595"/>
                  </a:lnTo>
                  <a:lnTo>
                    <a:pt x="186905" y="305804"/>
                  </a:lnTo>
                  <a:lnTo>
                    <a:pt x="196828" y="298825"/>
                  </a:lnTo>
                  <a:lnTo>
                    <a:pt x="206647" y="290529"/>
                  </a:lnTo>
                  <a:lnTo>
                    <a:pt x="216100" y="280525"/>
                  </a:lnTo>
                  <a:lnTo>
                    <a:pt x="225053" y="268760"/>
                  </a:lnTo>
                  <a:lnTo>
                    <a:pt x="233354" y="255622"/>
                  </a:lnTo>
                  <a:lnTo>
                    <a:pt x="240776" y="241740"/>
                  </a:lnTo>
                  <a:lnTo>
                    <a:pt x="247275" y="227553"/>
                  </a:lnTo>
                  <a:lnTo>
                    <a:pt x="252639" y="213284"/>
                  </a:lnTo>
                  <a:lnTo>
                    <a:pt x="256417" y="199025"/>
                  </a:lnTo>
                  <a:lnTo>
                    <a:pt x="258509" y="184806"/>
                  </a:lnTo>
                  <a:lnTo>
                    <a:pt x="258949" y="170631"/>
                  </a:lnTo>
                  <a:lnTo>
                    <a:pt x="257731" y="156493"/>
                  </a:lnTo>
                  <a:lnTo>
                    <a:pt x="255025" y="142389"/>
                  </a:lnTo>
                  <a:lnTo>
                    <a:pt x="251108" y="128475"/>
                  </a:lnTo>
                  <a:lnTo>
                    <a:pt x="246271" y="115052"/>
                  </a:lnTo>
                  <a:lnTo>
                    <a:pt x="240758" y="102253"/>
                  </a:lnTo>
                  <a:lnTo>
                    <a:pt x="234601" y="90371"/>
                  </a:lnTo>
                  <a:lnTo>
                    <a:pt x="227637" y="79916"/>
                  </a:lnTo>
                  <a:lnTo>
                    <a:pt x="219841" y="71042"/>
                  </a:lnTo>
                  <a:lnTo>
                    <a:pt x="211316" y="63915"/>
                  </a:lnTo>
                  <a:lnTo>
                    <a:pt x="202216" y="58867"/>
                  </a:lnTo>
                  <a:lnTo>
                    <a:pt x="192735" y="55899"/>
                  </a:lnTo>
                  <a:lnTo>
                    <a:pt x="184764" y="55369"/>
                  </a:lnTo>
                  <a:lnTo>
                    <a:pt x="181280" y="56981"/>
                  </a:lnTo>
                  <a:lnTo>
                    <a:pt x="182723" y="58998"/>
                  </a:lnTo>
                  <a:lnTo>
                    <a:pt x="188087" y="60714"/>
                  </a:lnTo>
                  <a:lnTo>
                    <a:pt x="196246" y="62015"/>
                  </a:lnTo>
                  <a:lnTo>
                    <a:pt x="206328" y="62953"/>
                  </a:lnTo>
                  <a:lnTo>
                    <a:pt x="217708" y="63607"/>
                  </a:lnTo>
                  <a:lnTo>
                    <a:pt x="229797" y="63889"/>
                  </a:lnTo>
                  <a:lnTo>
                    <a:pt x="241998" y="63552"/>
                  </a:lnTo>
                  <a:lnTo>
                    <a:pt x="253993" y="62510"/>
                  </a:lnTo>
                  <a:lnTo>
                    <a:pt x="265849" y="60827"/>
                  </a:lnTo>
                  <a:lnTo>
                    <a:pt x="277886" y="58627"/>
                  </a:lnTo>
                  <a:lnTo>
                    <a:pt x="290284" y="56040"/>
                  </a:lnTo>
                  <a:lnTo>
                    <a:pt x="303072" y="53338"/>
                  </a:lnTo>
                  <a:lnTo>
                    <a:pt x="316197" y="50911"/>
                  </a:lnTo>
                  <a:lnTo>
                    <a:pt x="329573" y="48963"/>
                  </a:lnTo>
                  <a:lnTo>
                    <a:pt x="342641" y="47996"/>
                  </a:lnTo>
                  <a:lnTo>
                    <a:pt x="354423" y="48863"/>
                  </a:lnTo>
                  <a:lnTo>
                    <a:pt x="364476" y="51859"/>
                  </a:lnTo>
                  <a:lnTo>
                    <a:pt x="372375" y="56805"/>
                  </a:lnTo>
                  <a:lnTo>
                    <a:pt x="377482" y="63329"/>
                  </a:lnTo>
                  <a:lnTo>
                    <a:pt x="379732" y="71049"/>
                  </a:lnTo>
                  <a:lnTo>
                    <a:pt x="379667" y="79636"/>
                  </a:lnTo>
                  <a:lnTo>
                    <a:pt x="378122" y="88836"/>
                  </a:lnTo>
                  <a:lnTo>
                    <a:pt x="375728" y="98467"/>
                  </a:lnTo>
                  <a:lnTo>
                    <a:pt x="373026" y="108558"/>
                  </a:lnTo>
                  <a:lnTo>
                    <a:pt x="370534" y="119324"/>
                  </a:lnTo>
                  <a:lnTo>
                    <a:pt x="368498" y="130830"/>
                  </a:lnTo>
                  <a:lnTo>
                    <a:pt x="366948" y="142999"/>
                  </a:lnTo>
                  <a:lnTo>
                    <a:pt x="365816" y="155701"/>
                  </a:lnTo>
                  <a:lnTo>
                    <a:pt x="365023" y="168803"/>
                  </a:lnTo>
                  <a:lnTo>
                    <a:pt x="364811" y="182194"/>
                  </a:lnTo>
                  <a:lnTo>
                    <a:pt x="365724" y="195790"/>
                  </a:lnTo>
                  <a:lnTo>
                    <a:pt x="367973" y="209519"/>
                  </a:lnTo>
                  <a:lnTo>
                    <a:pt x="371620" y="223009"/>
                  </a:lnTo>
                  <a:lnTo>
                    <a:pt x="376741" y="235614"/>
                  </a:lnTo>
                  <a:lnTo>
                    <a:pt x="383221" y="247053"/>
                  </a:lnTo>
                  <a:lnTo>
                    <a:pt x="390656" y="257379"/>
                  </a:lnTo>
                  <a:lnTo>
                    <a:pt x="398478" y="266783"/>
                  </a:lnTo>
                  <a:lnTo>
                    <a:pt x="406334" y="275473"/>
                  </a:lnTo>
                  <a:lnTo>
                    <a:pt x="414403" y="283310"/>
                  </a:lnTo>
                  <a:lnTo>
                    <a:pt x="423265" y="289830"/>
                  </a:lnTo>
                  <a:lnTo>
                    <a:pt x="433193" y="294881"/>
                  </a:lnTo>
                  <a:lnTo>
                    <a:pt x="444149" y="298443"/>
                  </a:lnTo>
                  <a:lnTo>
                    <a:pt x="455962" y="300468"/>
                  </a:lnTo>
                  <a:lnTo>
                    <a:pt x="468427" y="301078"/>
                  </a:lnTo>
                  <a:lnTo>
                    <a:pt x="481204" y="300201"/>
                  </a:lnTo>
                  <a:lnTo>
                    <a:pt x="493848" y="297492"/>
                  </a:lnTo>
                  <a:lnTo>
                    <a:pt x="506121" y="292930"/>
                  </a:lnTo>
                  <a:lnTo>
                    <a:pt x="517818" y="286767"/>
                  </a:lnTo>
                  <a:lnTo>
                    <a:pt x="528680" y="279343"/>
                  </a:lnTo>
                  <a:lnTo>
                    <a:pt x="538647" y="270971"/>
                  </a:lnTo>
                  <a:lnTo>
                    <a:pt x="547665" y="261588"/>
                  </a:lnTo>
                  <a:lnTo>
                    <a:pt x="555584" y="250781"/>
                  </a:lnTo>
                  <a:lnTo>
                    <a:pt x="562431" y="238440"/>
                  </a:lnTo>
                  <a:lnTo>
                    <a:pt x="568372" y="224900"/>
                  </a:lnTo>
                  <a:lnTo>
                    <a:pt x="573603" y="210740"/>
                  </a:lnTo>
                  <a:lnTo>
                    <a:pt x="578303" y="196358"/>
                  </a:lnTo>
                  <a:lnTo>
                    <a:pt x="582292" y="181786"/>
                  </a:lnTo>
                  <a:lnTo>
                    <a:pt x="585068" y="166791"/>
                  </a:lnTo>
                  <a:lnTo>
                    <a:pt x="586451" y="151269"/>
                  </a:lnTo>
                  <a:lnTo>
                    <a:pt x="586566" y="135575"/>
                  </a:lnTo>
                  <a:lnTo>
                    <a:pt x="585655" y="120411"/>
                  </a:lnTo>
                  <a:lnTo>
                    <a:pt x="583969" y="106135"/>
                  </a:lnTo>
                  <a:lnTo>
                    <a:pt x="581718" y="92769"/>
                  </a:lnTo>
                  <a:lnTo>
                    <a:pt x="579071" y="80178"/>
                  </a:lnTo>
                  <a:lnTo>
                    <a:pt x="576148" y="68199"/>
                  </a:lnTo>
                  <a:lnTo>
                    <a:pt x="572993" y="56934"/>
                  </a:lnTo>
                  <a:lnTo>
                    <a:pt x="569177" y="45549"/>
                  </a:lnTo>
                  <a:lnTo>
                    <a:pt x="563247" y="31921"/>
                  </a:lnTo>
                  <a:lnTo>
                    <a:pt x="552784" y="12381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198092" y="2232582"/>
              <a:ext cx="237405" cy="304786"/>
            </a:xfrm>
            <a:custGeom>
              <a:avLst/>
              <a:gdLst/>
              <a:ahLst/>
              <a:cxnLst/>
              <a:rect l="0" t="0" r="0" b="0"/>
              <a:pathLst>
                <a:path w="237405" h="304786">
                  <a:moveTo>
                    <a:pt x="3400" y="73159"/>
                  </a:moveTo>
                  <a:lnTo>
                    <a:pt x="6266" y="84894"/>
                  </a:lnTo>
                  <a:lnTo>
                    <a:pt x="8409" y="96022"/>
                  </a:lnTo>
                  <a:lnTo>
                    <a:pt x="10012" y="107625"/>
                  </a:lnTo>
                  <a:lnTo>
                    <a:pt x="11194" y="119960"/>
                  </a:lnTo>
                  <a:lnTo>
                    <a:pt x="12042" y="133268"/>
                  </a:lnTo>
                  <a:lnTo>
                    <a:pt x="12639" y="147577"/>
                  </a:lnTo>
                  <a:lnTo>
                    <a:pt x="13053" y="162755"/>
                  </a:lnTo>
                  <a:lnTo>
                    <a:pt x="13336" y="178616"/>
                  </a:lnTo>
                  <a:lnTo>
                    <a:pt x="13530" y="194983"/>
                  </a:lnTo>
                  <a:lnTo>
                    <a:pt x="13661" y="211548"/>
                  </a:lnTo>
                  <a:lnTo>
                    <a:pt x="13749" y="227894"/>
                  </a:lnTo>
                  <a:lnTo>
                    <a:pt x="13787" y="243729"/>
                  </a:lnTo>
                  <a:lnTo>
                    <a:pt x="13029" y="256055"/>
                  </a:lnTo>
                  <a:lnTo>
                    <a:pt x="10913" y="260724"/>
                  </a:lnTo>
                  <a:lnTo>
                    <a:pt x="8240" y="258248"/>
                  </a:lnTo>
                  <a:lnTo>
                    <a:pt x="5348" y="250625"/>
                  </a:lnTo>
                  <a:lnTo>
                    <a:pt x="2642" y="239406"/>
                  </a:lnTo>
                  <a:lnTo>
                    <a:pt x="766" y="225474"/>
                  </a:lnTo>
                  <a:lnTo>
                    <a:pt x="0" y="209477"/>
                  </a:lnTo>
                  <a:lnTo>
                    <a:pt x="138" y="191954"/>
                  </a:lnTo>
                  <a:lnTo>
                    <a:pt x="691" y="173333"/>
                  </a:lnTo>
                  <a:lnTo>
                    <a:pt x="1330" y="153950"/>
                  </a:lnTo>
                  <a:lnTo>
                    <a:pt x="2232" y="134368"/>
                  </a:lnTo>
                  <a:lnTo>
                    <a:pt x="3968" y="115370"/>
                  </a:lnTo>
                  <a:lnTo>
                    <a:pt x="6807" y="97338"/>
                  </a:lnTo>
                  <a:lnTo>
                    <a:pt x="10867" y="80449"/>
                  </a:lnTo>
                  <a:lnTo>
                    <a:pt x="16273" y="64864"/>
                  </a:lnTo>
                  <a:lnTo>
                    <a:pt x="22957" y="50536"/>
                  </a:lnTo>
                  <a:lnTo>
                    <a:pt x="30870" y="37590"/>
                  </a:lnTo>
                  <a:lnTo>
                    <a:pt x="40077" y="26404"/>
                  </a:lnTo>
                  <a:lnTo>
                    <a:pt x="50486" y="17033"/>
                  </a:lnTo>
                  <a:lnTo>
                    <a:pt x="61728" y="9568"/>
                  </a:lnTo>
                  <a:lnTo>
                    <a:pt x="73265" y="4294"/>
                  </a:lnTo>
                  <a:lnTo>
                    <a:pt x="84768" y="1158"/>
                  </a:lnTo>
                  <a:lnTo>
                    <a:pt x="96271" y="0"/>
                  </a:lnTo>
                  <a:lnTo>
                    <a:pt x="108058" y="727"/>
                  </a:lnTo>
                  <a:lnTo>
                    <a:pt x="120282" y="3106"/>
                  </a:lnTo>
                  <a:lnTo>
                    <a:pt x="132779" y="6971"/>
                  </a:lnTo>
                  <a:lnTo>
                    <a:pt x="145177" y="12306"/>
                  </a:lnTo>
                  <a:lnTo>
                    <a:pt x="157255" y="18971"/>
                  </a:lnTo>
                  <a:lnTo>
                    <a:pt x="168807" y="26885"/>
                  </a:lnTo>
                  <a:lnTo>
                    <a:pt x="179566" y="36100"/>
                  </a:lnTo>
                  <a:lnTo>
                    <a:pt x="189461" y="46522"/>
                  </a:lnTo>
                  <a:lnTo>
                    <a:pt x="198429" y="57944"/>
                  </a:lnTo>
                  <a:lnTo>
                    <a:pt x="206314" y="70135"/>
                  </a:lnTo>
                  <a:lnTo>
                    <a:pt x="213138" y="82896"/>
                  </a:lnTo>
                  <a:lnTo>
                    <a:pt x="219062" y="96226"/>
                  </a:lnTo>
                  <a:lnTo>
                    <a:pt x="224283" y="110313"/>
                  </a:lnTo>
                  <a:lnTo>
                    <a:pt x="228975" y="125190"/>
                  </a:lnTo>
                  <a:lnTo>
                    <a:pt x="232959" y="140435"/>
                  </a:lnTo>
                  <a:lnTo>
                    <a:pt x="235730" y="155289"/>
                  </a:lnTo>
                  <a:lnTo>
                    <a:pt x="237117" y="169358"/>
                  </a:lnTo>
                  <a:lnTo>
                    <a:pt x="237404" y="182753"/>
                  </a:lnTo>
                  <a:lnTo>
                    <a:pt x="237140" y="195896"/>
                  </a:lnTo>
                  <a:lnTo>
                    <a:pt x="236707" y="209072"/>
                  </a:lnTo>
                  <a:lnTo>
                    <a:pt x="236282" y="222398"/>
                  </a:lnTo>
                  <a:lnTo>
                    <a:pt x="235931" y="235891"/>
                  </a:lnTo>
                  <a:lnTo>
                    <a:pt x="235663" y="249513"/>
                  </a:lnTo>
                  <a:lnTo>
                    <a:pt x="235467" y="262625"/>
                  </a:lnTo>
                  <a:lnTo>
                    <a:pt x="235306" y="275297"/>
                  </a:lnTo>
                  <a:lnTo>
                    <a:pt x="235168" y="288641"/>
                  </a:lnTo>
                  <a:lnTo>
                    <a:pt x="235027" y="304785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613261" y="1947772"/>
              <a:ext cx="51486" cy="589596"/>
            </a:xfrm>
            <a:custGeom>
              <a:avLst/>
              <a:gdLst/>
              <a:ahLst/>
              <a:cxnLst/>
              <a:rect l="0" t="0" r="0" b="0"/>
              <a:pathLst>
                <a:path w="51486" h="589596">
                  <a:moveTo>
                    <a:pt x="51485" y="0"/>
                  </a:moveTo>
                  <a:lnTo>
                    <a:pt x="48551" y="8935"/>
                  </a:lnTo>
                  <a:lnTo>
                    <a:pt x="45769" y="18562"/>
                  </a:lnTo>
                  <a:lnTo>
                    <a:pt x="42870" y="29849"/>
                  </a:lnTo>
                  <a:lnTo>
                    <a:pt x="39829" y="42517"/>
                  </a:lnTo>
                  <a:lnTo>
                    <a:pt x="36665" y="55996"/>
                  </a:lnTo>
                  <a:lnTo>
                    <a:pt x="33400" y="69868"/>
                  </a:lnTo>
                  <a:lnTo>
                    <a:pt x="30062" y="83904"/>
                  </a:lnTo>
                  <a:lnTo>
                    <a:pt x="26671" y="97996"/>
                  </a:lnTo>
                  <a:lnTo>
                    <a:pt x="23246" y="112097"/>
                  </a:lnTo>
                  <a:lnTo>
                    <a:pt x="19965" y="126191"/>
                  </a:lnTo>
                  <a:lnTo>
                    <a:pt x="17140" y="140272"/>
                  </a:lnTo>
                  <a:lnTo>
                    <a:pt x="14904" y="154347"/>
                  </a:lnTo>
                  <a:lnTo>
                    <a:pt x="13064" y="168581"/>
                  </a:lnTo>
                  <a:lnTo>
                    <a:pt x="11214" y="183284"/>
                  </a:lnTo>
                  <a:lnTo>
                    <a:pt x="9120" y="198587"/>
                  </a:lnTo>
                  <a:lnTo>
                    <a:pt x="6880" y="214458"/>
                  </a:lnTo>
                  <a:lnTo>
                    <a:pt x="4830" y="230798"/>
                  </a:lnTo>
                  <a:lnTo>
                    <a:pt x="3155" y="247491"/>
                  </a:lnTo>
                  <a:lnTo>
                    <a:pt x="1878" y="264277"/>
                  </a:lnTo>
                  <a:lnTo>
                    <a:pt x="945" y="280772"/>
                  </a:lnTo>
                  <a:lnTo>
                    <a:pt x="289" y="296797"/>
                  </a:lnTo>
                  <a:lnTo>
                    <a:pt x="0" y="312506"/>
                  </a:lnTo>
                  <a:lnTo>
                    <a:pt x="331" y="328281"/>
                  </a:lnTo>
                  <a:lnTo>
                    <a:pt x="1363" y="344337"/>
                  </a:lnTo>
                  <a:lnTo>
                    <a:pt x="2870" y="360562"/>
                  </a:lnTo>
                  <a:lnTo>
                    <a:pt x="4418" y="376616"/>
                  </a:lnTo>
                  <a:lnTo>
                    <a:pt x="5754" y="392307"/>
                  </a:lnTo>
                  <a:lnTo>
                    <a:pt x="6803" y="407607"/>
                  </a:lnTo>
                  <a:lnTo>
                    <a:pt x="7580" y="422567"/>
                  </a:lnTo>
                  <a:lnTo>
                    <a:pt x="8139" y="437269"/>
                  </a:lnTo>
                  <a:lnTo>
                    <a:pt x="8530" y="452109"/>
                  </a:lnTo>
                  <a:lnTo>
                    <a:pt x="8802" y="467758"/>
                  </a:lnTo>
                  <a:lnTo>
                    <a:pt x="8992" y="484503"/>
                  </a:lnTo>
                  <a:lnTo>
                    <a:pt x="9290" y="501819"/>
                  </a:lnTo>
                  <a:lnTo>
                    <a:pt x="10023" y="518603"/>
                  </a:lnTo>
                  <a:lnTo>
                    <a:pt x="11329" y="534245"/>
                  </a:lnTo>
                  <a:lnTo>
                    <a:pt x="13029" y="548214"/>
                  </a:lnTo>
                  <a:lnTo>
                    <a:pt x="14885" y="561177"/>
                  </a:lnTo>
                  <a:lnTo>
                    <a:pt x="17064" y="574265"/>
                  </a:lnTo>
                  <a:lnTo>
                    <a:pt x="19900" y="589595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06819" y="2200455"/>
              <a:ext cx="379027" cy="2"/>
            </a:xfrm>
            <a:custGeom>
              <a:avLst/>
              <a:gdLst/>
              <a:ahLst/>
              <a:cxnLst/>
              <a:rect l="0" t="0" r="0" b="0"/>
              <a:pathLst>
                <a:path w="379027" h="2">
                  <a:moveTo>
                    <a:pt x="379026" y="0"/>
                  </a:moveTo>
                  <a:lnTo>
                    <a:pt x="367156" y="1"/>
                  </a:lnTo>
                  <a:lnTo>
                    <a:pt x="354748" y="1"/>
                  </a:lnTo>
                  <a:lnTo>
                    <a:pt x="340557" y="1"/>
                  </a:lnTo>
                  <a:lnTo>
                    <a:pt x="324675" y="1"/>
                  </a:lnTo>
                  <a:lnTo>
                    <a:pt x="307382" y="1"/>
                  </a:lnTo>
                  <a:lnTo>
                    <a:pt x="288988" y="1"/>
                  </a:lnTo>
                  <a:lnTo>
                    <a:pt x="269616" y="1"/>
                  </a:lnTo>
                  <a:lnTo>
                    <a:pt x="249188" y="1"/>
                  </a:lnTo>
                  <a:lnTo>
                    <a:pt x="227754" y="1"/>
                  </a:lnTo>
                  <a:lnTo>
                    <a:pt x="205635" y="1"/>
                  </a:lnTo>
                  <a:lnTo>
                    <a:pt x="183327" y="1"/>
                  </a:lnTo>
                  <a:lnTo>
                    <a:pt x="161131" y="1"/>
                  </a:lnTo>
                  <a:lnTo>
                    <a:pt x="138987" y="1"/>
                  </a:lnTo>
                  <a:lnTo>
                    <a:pt x="116594" y="1"/>
                  </a:lnTo>
                  <a:lnTo>
                    <a:pt x="93818" y="1"/>
                  </a:lnTo>
                  <a:lnTo>
                    <a:pt x="71712" y="1"/>
                  </a:lnTo>
                  <a:lnTo>
                    <a:pt x="50254" y="0"/>
                  </a:lnTo>
                  <a:lnTo>
                    <a:pt x="27556" y="0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950857" y="2210984"/>
              <a:ext cx="392475" cy="431670"/>
            </a:xfrm>
            <a:custGeom>
              <a:avLst/>
              <a:gdLst/>
              <a:ahLst/>
              <a:cxnLst/>
              <a:rect l="0" t="0" r="0" b="0"/>
              <a:pathLst>
                <a:path w="392475" h="431670">
                  <a:moveTo>
                    <a:pt x="250843" y="0"/>
                  </a:moveTo>
                  <a:lnTo>
                    <a:pt x="236173" y="67"/>
                  </a:lnTo>
                  <a:lnTo>
                    <a:pt x="222262" y="707"/>
                  </a:lnTo>
                  <a:lnTo>
                    <a:pt x="207765" y="2009"/>
                  </a:lnTo>
                  <a:lnTo>
                    <a:pt x="192564" y="4041"/>
                  </a:lnTo>
                  <a:lnTo>
                    <a:pt x="176739" y="7006"/>
                  </a:lnTo>
                  <a:lnTo>
                    <a:pt x="160423" y="10925"/>
                  </a:lnTo>
                  <a:lnTo>
                    <a:pt x="143906" y="15675"/>
                  </a:lnTo>
                  <a:lnTo>
                    <a:pt x="127598" y="21078"/>
                  </a:lnTo>
                  <a:lnTo>
                    <a:pt x="111712" y="26974"/>
                  </a:lnTo>
                  <a:lnTo>
                    <a:pt x="96436" y="33389"/>
                  </a:lnTo>
                  <a:lnTo>
                    <a:pt x="82017" y="40527"/>
                  </a:lnTo>
                  <a:lnTo>
                    <a:pt x="68508" y="48435"/>
                  </a:lnTo>
                  <a:lnTo>
                    <a:pt x="55962" y="56864"/>
                  </a:lnTo>
                  <a:lnTo>
                    <a:pt x="44519" y="65367"/>
                  </a:lnTo>
                  <a:lnTo>
                    <a:pt x="34157" y="73684"/>
                  </a:lnTo>
                  <a:lnTo>
                    <a:pt x="24874" y="81896"/>
                  </a:lnTo>
                  <a:lnTo>
                    <a:pt x="16777" y="90322"/>
                  </a:lnTo>
                  <a:lnTo>
                    <a:pt x="9822" y="99139"/>
                  </a:lnTo>
                  <a:lnTo>
                    <a:pt x="4320" y="108367"/>
                  </a:lnTo>
                  <a:lnTo>
                    <a:pt x="980" y="117947"/>
                  </a:lnTo>
                  <a:lnTo>
                    <a:pt x="0" y="127794"/>
                  </a:lnTo>
                  <a:lnTo>
                    <a:pt x="1292" y="137509"/>
                  </a:lnTo>
                  <a:lnTo>
                    <a:pt x="4742" y="146419"/>
                  </a:lnTo>
                  <a:lnTo>
                    <a:pt x="10071" y="154218"/>
                  </a:lnTo>
                  <a:lnTo>
                    <a:pt x="17224" y="160774"/>
                  </a:lnTo>
                  <a:lnTo>
                    <a:pt x="26443" y="165961"/>
                  </a:lnTo>
                  <a:lnTo>
                    <a:pt x="37670" y="169861"/>
                  </a:lnTo>
                  <a:lnTo>
                    <a:pt x="50274" y="172855"/>
                  </a:lnTo>
                  <a:lnTo>
                    <a:pt x="63265" y="175496"/>
                  </a:lnTo>
                  <a:lnTo>
                    <a:pt x="76049" y="178133"/>
                  </a:lnTo>
                  <a:lnTo>
                    <a:pt x="88901" y="180909"/>
                  </a:lnTo>
                  <a:lnTo>
                    <a:pt x="102735" y="183852"/>
                  </a:lnTo>
                  <a:lnTo>
                    <a:pt x="117995" y="186946"/>
                  </a:lnTo>
                  <a:lnTo>
                    <a:pt x="134177" y="190160"/>
                  </a:lnTo>
                  <a:lnTo>
                    <a:pt x="150133" y="193463"/>
                  </a:lnTo>
                  <a:lnTo>
                    <a:pt x="165201" y="196835"/>
                  </a:lnTo>
                  <a:lnTo>
                    <a:pt x="179235" y="200420"/>
                  </a:lnTo>
                  <a:lnTo>
                    <a:pt x="192339" y="204511"/>
                  </a:lnTo>
                  <a:lnTo>
                    <a:pt x="204705" y="209225"/>
                  </a:lnTo>
                  <a:lnTo>
                    <a:pt x="216517" y="214358"/>
                  </a:lnTo>
                  <a:lnTo>
                    <a:pt x="227930" y="219495"/>
                  </a:lnTo>
                  <a:lnTo>
                    <a:pt x="239063" y="224399"/>
                  </a:lnTo>
                  <a:lnTo>
                    <a:pt x="250002" y="229165"/>
                  </a:lnTo>
                  <a:lnTo>
                    <a:pt x="260807" y="234125"/>
                  </a:lnTo>
                  <a:lnTo>
                    <a:pt x="271531" y="239466"/>
                  </a:lnTo>
                  <a:lnTo>
                    <a:pt x="282530" y="245376"/>
                  </a:lnTo>
                  <a:lnTo>
                    <a:pt x="294439" y="252109"/>
                  </a:lnTo>
                  <a:lnTo>
                    <a:pt x="307521" y="259717"/>
                  </a:lnTo>
                  <a:lnTo>
                    <a:pt x="321393" y="268099"/>
                  </a:lnTo>
                  <a:lnTo>
                    <a:pt x="335242" y="277097"/>
                  </a:lnTo>
                  <a:lnTo>
                    <a:pt x="348583" y="286560"/>
                  </a:lnTo>
                  <a:lnTo>
                    <a:pt x="360964" y="296523"/>
                  </a:lnTo>
                  <a:lnTo>
                    <a:pt x="371819" y="307196"/>
                  </a:lnTo>
                  <a:lnTo>
                    <a:pt x="380984" y="318626"/>
                  </a:lnTo>
                  <a:lnTo>
                    <a:pt x="387982" y="330404"/>
                  </a:lnTo>
                  <a:lnTo>
                    <a:pt x="391886" y="341776"/>
                  </a:lnTo>
                  <a:lnTo>
                    <a:pt x="392474" y="352346"/>
                  </a:lnTo>
                  <a:lnTo>
                    <a:pt x="390123" y="361899"/>
                  </a:lnTo>
                  <a:lnTo>
                    <a:pt x="385432" y="370243"/>
                  </a:lnTo>
                  <a:lnTo>
                    <a:pt x="378978" y="377414"/>
                  </a:lnTo>
                  <a:lnTo>
                    <a:pt x="370921" y="383756"/>
                  </a:lnTo>
                  <a:lnTo>
                    <a:pt x="361020" y="389797"/>
                  </a:lnTo>
                  <a:lnTo>
                    <a:pt x="349290" y="395866"/>
                  </a:lnTo>
                  <a:lnTo>
                    <a:pt x="335992" y="401929"/>
                  </a:lnTo>
                  <a:lnTo>
                    <a:pt x="321465" y="407701"/>
                  </a:lnTo>
                  <a:lnTo>
                    <a:pt x="306023" y="413025"/>
                  </a:lnTo>
                  <a:lnTo>
                    <a:pt x="289925" y="417735"/>
                  </a:lnTo>
                  <a:lnTo>
                    <a:pt x="273366" y="421592"/>
                  </a:lnTo>
                  <a:lnTo>
                    <a:pt x="256498" y="424553"/>
                  </a:lnTo>
                  <a:lnTo>
                    <a:pt x="239601" y="426731"/>
                  </a:lnTo>
                  <a:lnTo>
                    <a:pt x="221126" y="428520"/>
                  </a:lnTo>
                  <a:lnTo>
                    <a:pt x="196098" y="430075"/>
                  </a:lnTo>
                  <a:lnTo>
                    <a:pt x="156086" y="431669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526632" y="2764861"/>
              <a:ext cx="6801411" cy="769590"/>
            </a:xfrm>
            <a:custGeom>
              <a:avLst/>
              <a:gdLst/>
              <a:ahLst/>
              <a:cxnLst/>
              <a:rect l="0" t="0" r="0" b="0"/>
              <a:pathLst>
                <a:path w="6801411" h="769590">
                  <a:moveTo>
                    <a:pt x="6801410" y="130475"/>
                  </a:moveTo>
                  <a:lnTo>
                    <a:pt x="6795408" y="136410"/>
                  </a:lnTo>
                  <a:lnTo>
                    <a:pt x="6788563" y="142615"/>
                  </a:lnTo>
                  <a:lnTo>
                    <a:pt x="6780176" y="149715"/>
                  </a:lnTo>
                  <a:lnTo>
                    <a:pt x="6770548" y="157828"/>
                  </a:lnTo>
                  <a:lnTo>
                    <a:pt x="6760234" y="167123"/>
                  </a:lnTo>
                  <a:lnTo>
                    <a:pt x="6749625" y="177575"/>
                  </a:lnTo>
                  <a:lnTo>
                    <a:pt x="6738927" y="189173"/>
                  </a:lnTo>
                  <a:lnTo>
                    <a:pt x="6728227" y="202008"/>
                  </a:lnTo>
                  <a:lnTo>
                    <a:pt x="6717560" y="215996"/>
                  </a:lnTo>
                  <a:lnTo>
                    <a:pt x="6707093" y="230455"/>
                  </a:lnTo>
                  <a:lnTo>
                    <a:pt x="6697132" y="244240"/>
                  </a:lnTo>
                  <a:lnTo>
                    <a:pt x="6687800" y="256770"/>
                  </a:lnTo>
                  <a:lnTo>
                    <a:pt x="6679057" y="268147"/>
                  </a:lnTo>
                  <a:lnTo>
                    <a:pt x="6670797" y="278862"/>
                  </a:lnTo>
                  <a:lnTo>
                    <a:pt x="6662897" y="289304"/>
                  </a:lnTo>
                  <a:lnTo>
                    <a:pt x="6654928" y="299998"/>
                  </a:lnTo>
                  <a:lnTo>
                    <a:pt x="6646199" y="311645"/>
                  </a:lnTo>
                  <a:lnTo>
                    <a:pt x="6636401" y="324517"/>
                  </a:lnTo>
                  <a:lnTo>
                    <a:pt x="6625887" y="338064"/>
                  </a:lnTo>
                  <a:lnTo>
                    <a:pt x="6615444" y="351157"/>
                  </a:lnTo>
                  <a:lnTo>
                    <a:pt x="6605533" y="363179"/>
                  </a:lnTo>
                  <a:lnTo>
                    <a:pt x="6596271" y="374027"/>
                  </a:lnTo>
                  <a:lnTo>
                    <a:pt x="6587598" y="383846"/>
                  </a:lnTo>
                  <a:lnTo>
                    <a:pt x="6579392" y="392860"/>
                  </a:lnTo>
                  <a:lnTo>
                    <a:pt x="6571373" y="401440"/>
                  </a:lnTo>
                  <a:lnTo>
                    <a:pt x="6563136" y="410063"/>
                  </a:lnTo>
                  <a:lnTo>
                    <a:pt x="6554473" y="418982"/>
                  </a:lnTo>
                  <a:lnTo>
                    <a:pt x="6545363" y="428096"/>
                  </a:lnTo>
                  <a:lnTo>
                    <a:pt x="6535870" y="437061"/>
                  </a:lnTo>
                  <a:lnTo>
                    <a:pt x="6526074" y="445688"/>
                  </a:lnTo>
                  <a:lnTo>
                    <a:pt x="6516056" y="454107"/>
                  </a:lnTo>
                  <a:lnTo>
                    <a:pt x="6505879" y="462672"/>
                  </a:lnTo>
                  <a:lnTo>
                    <a:pt x="6495589" y="471579"/>
                  </a:lnTo>
                  <a:lnTo>
                    <a:pt x="6485223" y="480695"/>
                  </a:lnTo>
                  <a:lnTo>
                    <a:pt x="6474803" y="489669"/>
                  </a:lnTo>
                  <a:lnTo>
                    <a:pt x="6464343" y="498300"/>
                  </a:lnTo>
                  <a:lnTo>
                    <a:pt x="6453691" y="506553"/>
                  </a:lnTo>
                  <a:lnTo>
                    <a:pt x="6442548" y="514476"/>
                  </a:lnTo>
                  <a:lnTo>
                    <a:pt x="6430789" y="522137"/>
                  </a:lnTo>
                  <a:lnTo>
                    <a:pt x="6418448" y="529604"/>
                  </a:lnTo>
                  <a:lnTo>
                    <a:pt x="6405634" y="536932"/>
                  </a:lnTo>
                  <a:lnTo>
                    <a:pt x="6392455" y="544161"/>
                  </a:lnTo>
                  <a:lnTo>
                    <a:pt x="6379014" y="551323"/>
                  </a:lnTo>
                  <a:lnTo>
                    <a:pt x="6365383" y="558438"/>
                  </a:lnTo>
                  <a:lnTo>
                    <a:pt x="6351622" y="565517"/>
                  </a:lnTo>
                  <a:lnTo>
                    <a:pt x="6337773" y="572407"/>
                  </a:lnTo>
                  <a:lnTo>
                    <a:pt x="6323860" y="578807"/>
                  </a:lnTo>
                  <a:lnTo>
                    <a:pt x="6309903" y="584597"/>
                  </a:lnTo>
                  <a:lnTo>
                    <a:pt x="6295749" y="589976"/>
                  </a:lnTo>
                  <a:lnTo>
                    <a:pt x="6281101" y="595356"/>
                  </a:lnTo>
                  <a:lnTo>
                    <a:pt x="6265835" y="600973"/>
                  </a:lnTo>
                  <a:lnTo>
                    <a:pt x="6249989" y="606730"/>
                  </a:lnTo>
                  <a:lnTo>
                    <a:pt x="6233665" y="612296"/>
                  </a:lnTo>
                  <a:lnTo>
                    <a:pt x="6216983" y="617489"/>
                  </a:lnTo>
                  <a:lnTo>
                    <a:pt x="6200205" y="622452"/>
                  </a:lnTo>
                  <a:lnTo>
                    <a:pt x="6183715" y="627544"/>
                  </a:lnTo>
                  <a:lnTo>
                    <a:pt x="6167689" y="632965"/>
                  </a:lnTo>
                  <a:lnTo>
                    <a:pt x="6151809" y="638589"/>
                  </a:lnTo>
                  <a:lnTo>
                    <a:pt x="6135388" y="644065"/>
                  </a:lnTo>
                  <a:lnTo>
                    <a:pt x="6118080" y="649198"/>
                  </a:lnTo>
                  <a:lnTo>
                    <a:pt x="6100029" y="654119"/>
                  </a:lnTo>
                  <a:lnTo>
                    <a:pt x="6081679" y="659184"/>
                  </a:lnTo>
                  <a:lnTo>
                    <a:pt x="6063328" y="664587"/>
                  </a:lnTo>
                  <a:lnTo>
                    <a:pt x="6044937" y="670199"/>
                  </a:lnTo>
                  <a:lnTo>
                    <a:pt x="6026224" y="675666"/>
                  </a:lnTo>
                  <a:lnTo>
                    <a:pt x="6007043" y="680789"/>
                  </a:lnTo>
                  <a:lnTo>
                    <a:pt x="5987401" y="685534"/>
                  </a:lnTo>
                  <a:lnTo>
                    <a:pt x="5967368" y="689949"/>
                  </a:lnTo>
                  <a:lnTo>
                    <a:pt x="5947035" y="694106"/>
                  </a:lnTo>
                  <a:lnTo>
                    <a:pt x="5926480" y="698236"/>
                  </a:lnTo>
                  <a:lnTo>
                    <a:pt x="5905768" y="702703"/>
                  </a:lnTo>
                  <a:lnTo>
                    <a:pt x="5884941" y="707672"/>
                  </a:lnTo>
                  <a:lnTo>
                    <a:pt x="5863870" y="712977"/>
                  </a:lnTo>
                  <a:lnTo>
                    <a:pt x="5842271" y="718231"/>
                  </a:lnTo>
                  <a:lnTo>
                    <a:pt x="5820038" y="723213"/>
                  </a:lnTo>
                  <a:lnTo>
                    <a:pt x="5797377" y="728032"/>
                  </a:lnTo>
                  <a:lnTo>
                    <a:pt x="5774705" y="733027"/>
                  </a:lnTo>
                  <a:lnTo>
                    <a:pt x="5752262" y="738378"/>
                  </a:lnTo>
                  <a:lnTo>
                    <a:pt x="5729953" y="743785"/>
                  </a:lnTo>
                  <a:lnTo>
                    <a:pt x="5707450" y="748583"/>
                  </a:lnTo>
                  <a:lnTo>
                    <a:pt x="5684568" y="752443"/>
                  </a:lnTo>
                  <a:lnTo>
                    <a:pt x="5661285" y="755526"/>
                  </a:lnTo>
                  <a:lnTo>
                    <a:pt x="5637654" y="758286"/>
                  </a:lnTo>
                  <a:lnTo>
                    <a:pt x="5613752" y="761028"/>
                  </a:lnTo>
                  <a:lnTo>
                    <a:pt x="5589649" y="763717"/>
                  </a:lnTo>
                  <a:lnTo>
                    <a:pt x="5565401" y="766077"/>
                  </a:lnTo>
                  <a:lnTo>
                    <a:pt x="5541051" y="767960"/>
                  </a:lnTo>
                  <a:lnTo>
                    <a:pt x="5516631" y="769208"/>
                  </a:lnTo>
                  <a:lnTo>
                    <a:pt x="5492164" y="769589"/>
                  </a:lnTo>
                  <a:lnTo>
                    <a:pt x="5467660" y="769067"/>
                  </a:lnTo>
                  <a:lnTo>
                    <a:pt x="5442965" y="767919"/>
                  </a:lnTo>
                  <a:lnTo>
                    <a:pt x="5417780" y="766617"/>
                  </a:lnTo>
                  <a:lnTo>
                    <a:pt x="5391986" y="765445"/>
                  </a:lnTo>
                  <a:lnTo>
                    <a:pt x="5365780" y="764339"/>
                  </a:lnTo>
                  <a:lnTo>
                    <a:pt x="5339574" y="762991"/>
                  </a:lnTo>
                  <a:lnTo>
                    <a:pt x="5313607" y="761231"/>
                  </a:lnTo>
                  <a:lnTo>
                    <a:pt x="5287778" y="759049"/>
                  </a:lnTo>
                  <a:lnTo>
                    <a:pt x="5261758" y="756506"/>
                  </a:lnTo>
                  <a:lnTo>
                    <a:pt x="5235357" y="753681"/>
                  </a:lnTo>
                  <a:lnTo>
                    <a:pt x="5208388" y="750647"/>
                  </a:lnTo>
                  <a:lnTo>
                    <a:pt x="5180598" y="747465"/>
                  </a:lnTo>
                  <a:lnTo>
                    <a:pt x="5151937" y="744174"/>
                  </a:lnTo>
                  <a:lnTo>
                    <a:pt x="5122669" y="740642"/>
                  </a:lnTo>
                  <a:lnTo>
                    <a:pt x="5093263" y="736586"/>
                  </a:lnTo>
                  <a:lnTo>
                    <a:pt x="5063996" y="731896"/>
                  </a:lnTo>
                  <a:lnTo>
                    <a:pt x="5034801" y="726780"/>
                  </a:lnTo>
                  <a:lnTo>
                    <a:pt x="5005367" y="721654"/>
                  </a:lnTo>
                  <a:lnTo>
                    <a:pt x="4975527" y="716757"/>
                  </a:lnTo>
                  <a:lnTo>
                    <a:pt x="4945265" y="711996"/>
                  </a:lnTo>
                  <a:lnTo>
                    <a:pt x="4914644" y="707039"/>
                  </a:lnTo>
                  <a:lnTo>
                    <a:pt x="4883745" y="701709"/>
                  </a:lnTo>
                  <a:lnTo>
                    <a:pt x="4852808" y="696146"/>
                  </a:lnTo>
                  <a:lnTo>
                    <a:pt x="4822197" y="690711"/>
                  </a:lnTo>
                  <a:lnTo>
                    <a:pt x="4792082" y="685605"/>
                  </a:lnTo>
                  <a:lnTo>
                    <a:pt x="4762300" y="680701"/>
                  </a:lnTo>
                  <a:lnTo>
                    <a:pt x="4732465" y="675649"/>
                  </a:lnTo>
                  <a:lnTo>
                    <a:pt x="4702345" y="670250"/>
                  </a:lnTo>
                  <a:lnTo>
                    <a:pt x="4671726" y="664470"/>
                  </a:lnTo>
                  <a:lnTo>
                    <a:pt x="4640331" y="658359"/>
                  </a:lnTo>
                  <a:lnTo>
                    <a:pt x="4608095" y="651985"/>
                  </a:lnTo>
                  <a:lnTo>
                    <a:pt x="4575275" y="645415"/>
                  </a:lnTo>
                  <a:lnTo>
                    <a:pt x="4542330" y="638706"/>
                  </a:lnTo>
                  <a:lnTo>
                    <a:pt x="4509539" y="631893"/>
                  </a:lnTo>
                  <a:lnTo>
                    <a:pt x="4476996" y="624844"/>
                  </a:lnTo>
                  <a:lnTo>
                    <a:pt x="4444692" y="617273"/>
                  </a:lnTo>
                  <a:lnTo>
                    <a:pt x="4412584" y="609071"/>
                  </a:lnTo>
                  <a:lnTo>
                    <a:pt x="4380462" y="600443"/>
                  </a:lnTo>
                  <a:lnTo>
                    <a:pt x="4347976" y="591805"/>
                  </a:lnTo>
                  <a:lnTo>
                    <a:pt x="4314964" y="583398"/>
                  </a:lnTo>
                  <a:lnTo>
                    <a:pt x="4281435" y="575126"/>
                  </a:lnTo>
                  <a:lnTo>
                    <a:pt x="4247474" y="566660"/>
                  </a:lnTo>
                  <a:lnTo>
                    <a:pt x="4213179" y="557815"/>
                  </a:lnTo>
                  <a:lnTo>
                    <a:pt x="4178639" y="548570"/>
                  </a:lnTo>
                  <a:lnTo>
                    <a:pt x="4143925" y="538977"/>
                  </a:lnTo>
                  <a:lnTo>
                    <a:pt x="4109089" y="529113"/>
                  </a:lnTo>
                  <a:lnTo>
                    <a:pt x="4074170" y="519047"/>
                  </a:lnTo>
                  <a:lnTo>
                    <a:pt x="4039194" y="508836"/>
                  </a:lnTo>
                  <a:lnTo>
                    <a:pt x="4004178" y="498525"/>
                  </a:lnTo>
                  <a:lnTo>
                    <a:pt x="3969137" y="488143"/>
                  </a:lnTo>
                  <a:lnTo>
                    <a:pt x="3934077" y="477714"/>
                  </a:lnTo>
                  <a:lnTo>
                    <a:pt x="3899005" y="467252"/>
                  </a:lnTo>
                  <a:lnTo>
                    <a:pt x="3863927" y="456769"/>
                  </a:lnTo>
                  <a:lnTo>
                    <a:pt x="3828842" y="446270"/>
                  </a:lnTo>
                  <a:lnTo>
                    <a:pt x="3793750" y="435762"/>
                  </a:lnTo>
                  <a:lnTo>
                    <a:pt x="3758487" y="425246"/>
                  </a:lnTo>
                  <a:lnTo>
                    <a:pt x="3722746" y="414727"/>
                  </a:lnTo>
                  <a:lnTo>
                    <a:pt x="3686400" y="404204"/>
                  </a:lnTo>
                  <a:lnTo>
                    <a:pt x="3649481" y="393680"/>
                  </a:lnTo>
                  <a:lnTo>
                    <a:pt x="3612091" y="383154"/>
                  </a:lnTo>
                  <a:lnTo>
                    <a:pt x="3574345" y="372622"/>
                  </a:lnTo>
                  <a:lnTo>
                    <a:pt x="3536505" y="361922"/>
                  </a:lnTo>
                  <a:lnTo>
                    <a:pt x="3498954" y="350746"/>
                  </a:lnTo>
                  <a:lnTo>
                    <a:pt x="3461874" y="338970"/>
                  </a:lnTo>
                  <a:lnTo>
                    <a:pt x="3425109" y="326789"/>
                  </a:lnTo>
                  <a:lnTo>
                    <a:pt x="3388278" y="314612"/>
                  </a:lnTo>
                  <a:lnTo>
                    <a:pt x="3351160" y="302681"/>
                  </a:lnTo>
                  <a:lnTo>
                    <a:pt x="3313705" y="291060"/>
                  </a:lnTo>
                  <a:lnTo>
                    <a:pt x="3275946" y="279724"/>
                  </a:lnTo>
                  <a:lnTo>
                    <a:pt x="3237945" y="268617"/>
                  </a:lnTo>
                  <a:lnTo>
                    <a:pt x="3199763" y="257684"/>
                  </a:lnTo>
                  <a:lnTo>
                    <a:pt x="3161449" y="246876"/>
                  </a:lnTo>
                  <a:lnTo>
                    <a:pt x="3123043" y="236161"/>
                  </a:lnTo>
                  <a:lnTo>
                    <a:pt x="3084573" y="225676"/>
                  </a:lnTo>
                  <a:lnTo>
                    <a:pt x="3046059" y="215708"/>
                  </a:lnTo>
                  <a:lnTo>
                    <a:pt x="3007521" y="206369"/>
                  </a:lnTo>
                  <a:lnTo>
                    <a:pt x="2969130" y="197454"/>
                  </a:lnTo>
                  <a:lnTo>
                    <a:pt x="2931202" y="188547"/>
                  </a:lnTo>
                  <a:lnTo>
                    <a:pt x="2893865" y="179408"/>
                  </a:lnTo>
                  <a:lnTo>
                    <a:pt x="2856925" y="170133"/>
                  </a:lnTo>
                  <a:lnTo>
                    <a:pt x="2819977" y="161053"/>
                  </a:lnTo>
                  <a:lnTo>
                    <a:pt x="2782781" y="152351"/>
                  </a:lnTo>
                  <a:lnTo>
                    <a:pt x="2745273" y="144049"/>
                  </a:lnTo>
                  <a:lnTo>
                    <a:pt x="2707478" y="136094"/>
                  </a:lnTo>
                  <a:lnTo>
                    <a:pt x="2669458" y="128411"/>
                  </a:lnTo>
                  <a:lnTo>
                    <a:pt x="2631433" y="120929"/>
                  </a:lnTo>
                  <a:lnTo>
                    <a:pt x="2593757" y="113592"/>
                  </a:lnTo>
                  <a:lnTo>
                    <a:pt x="2556593" y="106361"/>
                  </a:lnTo>
                  <a:lnTo>
                    <a:pt x="2519771" y="99368"/>
                  </a:lnTo>
                  <a:lnTo>
                    <a:pt x="2482902" y="92899"/>
                  </a:lnTo>
                  <a:lnTo>
                    <a:pt x="2445760" y="87061"/>
                  </a:lnTo>
                  <a:lnTo>
                    <a:pt x="2408287" y="81650"/>
                  </a:lnTo>
                  <a:lnTo>
                    <a:pt x="2370518" y="76250"/>
                  </a:lnTo>
                  <a:lnTo>
                    <a:pt x="2332514" y="70618"/>
                  </a:lnTo>
                  <a:lnTo>
                    <a:pt x="2294499" y="64851"/>
                  </a:lnTo>
                  <a:lnTo>
                    <a:pt x="2256830" y="59279"/>
                  </a:lnTo>
                  <a:lnTo>
                    <a:pt x="2219671" y="54086"/>
                  </a:lnTo>
                  <a:lnTo>
                    <a:pt x="2182852" y="49293"/>
                  </a:lnTo>
                  <a:lnTo>
                    <a:pt x="2145986" y="44848"/>
                  </a:lnTo>
                  <a:lnTo>
                    <a:pt x="2108845" y="40674"/>
                  </a:lnTo>
                  <a:lnTo>
                    <a:pt x="2071374" y="36702"/>
                  </a:lnTo>
                  <a:lnTo>
                    <a:pt x="2033604" y="32875"/>
                  </a:lnTo>
                  <a:lnTo>
                    <a:pt x="1995597" y="29148"/>
                  </a:lnTo>
                  <a:lnTo>
                    <a:pt x="1957409" y="25491"/>
                  </a:lnTo>
                  <a:lnTo>
                    <a:pt x="1919092" y="21883"/>
                  </a:lnTo>
                  <a:lnTo>
                    <a:pt x="1880684" y="18311"/>
                  </a:lnTo>
                  <a:lnTo>
                    <a:pt x="1842213" y="14930"/>
                  </a:lnTo>
                  <a:lnTo>
                    <a:pt x="1803699" y="12038"/>
                  </a:lnTo>
                  <a:lnTo>
                    <a:pt x="1765146" y="9758"/>
                  </a:lnTo>
                  <a:lnTo>
                    <a:pt x="1726236" y="7887"/>
                  </a:lnTo>
                  <a:lnTo>
                    <a:pt x="1686362" y="6017"/>
                  </a:lnTo>
                  <a:lnTo>
                    <a:pt x="1645274" y="3914"/>
                  </a:lnTo>
                  <a:lnTo>
                    <a:pt x="1603204" y="1839"/>
                  </a:lnTo>
                  <a:lnTo>
                    <a:pt x="1560663" y="431"/>
                  </a:lnTo>
                  <a:lnTo>
                    <a:pt x="1518005" y="0"/>
                  </a:lnTo>
                  <a:lnTo>
                    <a:pt x="1475393" y="372"/>
                  </a:lnTo>
                  <a:lnTo>
                    <a:pt x="1432879" y="1086"/>
                  </a:lnTo>
                  <a:lnTo>
                    <a:pt x="1390463" y="1835"/>
                  </a:lnTo>
                  <a:lnTo>
                    <a:pt x="1348132" y="2812"/>
                  </a:lnTo>
                  <a:lnTo>
                    <a:pt x="1305864" y="4599"/>
                  </a:lnTo>
                  <a:lnTo>
                    <a:pt x="1263644" y="7467"/>
                  </a:lnTo>
                  <a:lnTo>
                    <a:pt x="1221457" y="11376"/>
                  </a:lnTo>
                  <a:lnTo>
                    <a:pt x="1179293" y="16150"/>
                  </a:lnTo>
                  <a:lnTo>
                    <a:pt x="1137155" y="21586"/>
                  </a:lnTo>
                  <a:lnTo>
                    <a:pt x="1095364" y="27508"/>
                  </a:lnTo>
                  <a:lnTo>
                    <a:pt x="1054532" y="33775"/>
                  </a:lnTo>
                  <a:lnTo>
                    <a:pt x="1014905" y="40286"/>
                  </a:lnTo>
                  <a:lnTo>
                    <a:pt x="976089" y="47132"/>
                  </a:lnTo>
                  <a:lnTo>
                    <a:pt x="937267" y="54566"/>
                  </a:lnTo>
                  <a:lnTo>
                    <a:pt x="897965" y="62686"/>
                  </a:lnTo>
                  <a:lnTo>
                    <a:pt x="858380" y="71598"/>
                  </a:lnTo>
                  <a:lnTo>
                    <a:pt x="819177" y="81492"/>
                  </a:lnTo>
                  <a:lnTo>
                    <a:pt x="780720" y="92373"/>
                  </a:lnTo>
                  <a:lnTo>
                    <a:pt x="742894" y="104104"/>
                  </a:lnTo>
                  <a:lnTo>
                    <a:pt x="705283" y="116503"/>
                  </a:lnTo>
                  <a:lnTo>
                    <a:pt x="667619" y="129403"/>
                  </a:lnTo>
                  <a:lnTo>
                    <a:pt x="630122" y="142827"/>
                  </a:lnTo>
                  <a:lnTo>
                    <a:pt x="593392" y="156976"/>
                  </a:lnTo>
                  <a:lnTo>
                    <a:pt x="557714" y="171908"/>
                  </a:lnTo>
                  <a:lnTo>
                    <a:pt x="523059" y="187699"/>
                  </a:lnTo>
                  <a:lnTo>
                    <a:pt x="489254" y="204517"/>
                  </a:lnTo>
                  <a:lnTo>
                    <a:pt x="456104" y="222349"/>
                  </a:lnTo>
                  <a:lnTo>
                    <a:pt x="423433" y="240884"/>
                  </a:lnTo>
                  <a:lnTo>
                    <a:pt x="391104" y="259625"/>
                  </a:lnTo>
                  <a:lnTo>
                    <a:pt x="359021" y="278276"/>
                  </a:lnTo>
                  <a:lnTo>
                    <a:pt x="327438" y="297053"/>
                  </a:lnTo>
                  <a:lnTo>
                    <a:pt x="296918" y="316565"/>
                  </a:lnTo>
                  <a:lnTo>
                    <a:pt x="267684" y="337098"/>
                  </a:lnTo>
                  <a:lnTo>
                    <a:pt x="239646" y="358466"/>
                  </a:lnTo>
                  <a:lnTo>
                    <a:pt x="212583" y="380195"/>
                  </a:lnTo>
                  <a:lnTo>
                    <a:pt x="186272" y="401960"/>
                  </a:lnTo>
                  <a:lnTo>
                    <a:pt x="160838" y="423456"/>
                  </a:lnTo>
                  <a:lnTo>
                    <a:pt x="136737" y="444343"/>
                  </a:lnTo>
                  <a:lnTo>
                    <a:pt x="114122" y="464491"/>
                  </a:lnTo>
                  <a:lnTo>
                    <a:pt x="93170" y="483630"/>
                  </a:lnTo>
                  <a:lnTo>
                    <a:pt x="74236" y="501270"/>
                  </a:lnTo>
                  <a:lnTo>
                    <a:pt x="57329" y="517273"/>
                  </a:lnTo>
                  <a:lnTo>
                    <a:pt x="42607" y="531371"/>
                  </a:lnTo>
                  <a:lnTo>
                    <a:pt x="29106" y="544378"/>
                  </a:lnTo>
                  <a:lnTo>
                    <a:pt x="15637" y="557436"/>
                  </a:lnTo>
                  <a:lnTo>
                    <a:pt x="0" y="572672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064000" y="2779523"/>
              <a:ext cx="157928" cy="305327"/>
            </a:xfrm>
            <a:custGeom>
              <a:avLst/>
              <a:gdLst/>
              <a:ahLst/>
              <a:cxnLst/>
              <a:rect l="0" t="0" r="0" b="0"/>
              <a:pathLst>
                <a:path w="157928" h="305327">
                  <a:moveTo>
                    <a:pt x="157927" y="0"/>
                  </a:moveTo>
                  <a:lnTo>
                    <a:pt x="152060" y="8868"/>
                  </a:lnTo>
                  <a:lnTo>
                    <a:pt x="146495" y="17855"/>
                  </a:lnTo>
                  <a:lnTo>
                    <a:pt x="140701" y="27846"/>
                  </a:lnTo>
                  <a:lnTo>
                    <a:pt x="134792" y="38654"/>
                  </a:lnTo>
                  <a:lnTo>
                    <a:pt x="129111" y="49817"/>
                  </a:lnTo>
                  <a:lnTo>
                    <a:pt x="123836" y="61022"/>
                  </a:lnTo>
                  <a:lnTo>
                    <a:pt x="118986" y="72134"/>
                  </a:lnTo>
                  <a:lnTo>
                    <a:pt x="114499" y="83118"/>
                  </a:lnTo>
                  <a:lnTo>
                    <a:pt x="110294" y="93980"/>
                  </a:lnTo>
                  <a:lnTo>
                    <a:pt x="106129" y="104577"/>
                  </a:lnTo>
                  <a:lnTo>
                    <a:pt x="101641" y="114626"/>
                  </a:lnTo>
                  <a:lnTo>
                    <a:pt x="96656" y="124027"/>
                  </a:lnTo>
                  <a:lnTo>
                    <a:pt x="91342" y="133155"/>
                  </a:lnTo>
                  <a:lnTo>
                    <a:pt x="86081" y="142738"/>
                  </a:lnTo>
                  <a:lnTo>
                    <a:pt x="81095" y="153149"/>
                  </a:lnTo>
                  <a:lnTo>
                    <a:pt x="76274" y="164262"/>
                  </a:lnTo>
                  <a:lnTo>
                    <a:pt x="71276" y="175647"/>
                  </a:lnTo>
                  <a:lnTo>
                    <a:pt x="65919" y="187012"/>
                  </a:lnTo>
                  <a:lnTo>
                    <a:pt x="60338" y="198235"/>
                  </a:lnTo>
                  <a:lnTo>
                    <a:pt x="54891" y="209297"/>
                  </a:lnTo>
                  <a:lnTo>
                    <a:pt x="49781" y="220216"/>
                  </a:lnTo>
                  <a:lnTo>
                    <a:pt x="45045" y="231022"/>
                  </a:lnTo>
                  <a:lnTo>
                    <a:pt x="40638" y="241744"/>
                  </a:lnTo>
                  <a:lnTo>
                    <a:pt x="36485" y="252396"/>
                  </a:lnTo>
                  <a:lnTo>
                    <a:pt x="32286" y="262736"/>
                  </a:lnTo>
                  <a:lnTo>
                    <a:pt x="26902" y="273384"/>
                  </a:lnTo>
                  <a:lnTo>
                    <a:pt x="17622" y="286394"/>
                  </a:lnTo>
                  <a:lnTo>
                    <a:pt x="0" y="305326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295626" y="2790051"/>
              <a:ext cx="147401" cy="284271"/>
            </a:xfrm>
            <a:custGeom>
              <a:avLst/>
              <a:gdLst/>
              <a:ahLst/>
              <a:cxnLst/>
              <a:rect l="0" t="0" r="0" b="0"/>
              <a:pathLst>
                <a:path w="147401" h="284271">
                  <a:moveTo>
                    <a:pt x="147400" y="0"/>
                  </a:moveTo>
                  <a:lnTo>
                    <a:pt x="141465" y="11736"/>
                  </a:lnTo>
                  <a:lnTo>
                    <a:pt x="135260" y="22865"/>
                  </a:lnTo>
                  <a:lnTo>
                    <a:pt x="128174" y="34458"/>
                  </a:lnTo>
                  <a:lnTo>
                    <a:pt x="120580" y="46447"/>
                  </a:lnTo>
                  <a:lnTo>
                    <a:pt x="113229" y="58458"/>
                  </a:lnTo>
                  <a:lnTo>
                    <a:pt x="106537" y="70266"/>
                  </a:lnTo>
                  <a:lnTo>
                    <a:pt x="100415" y="81965"/>
                  </a:lnTo>
                  <a:lnTo>
                    <a:pt x="94470" y="93882"/>
                  </a:lnTo>
                  <a:lnTo>
                    <a:pt x="88436" y="106194"/>
                  </a:lnTo>
                  <a:lnTo>
                    <a:pt x="82214" y="118920"/>
                  </a:lnTo>
                  <a:lnTo>
                    <a:pt x="75797" y="132003"/>
                  </a:lnTo>
                  <a:lnTo>
                    <a:pt x="69214" y="145358"/>
                  </a:lnTo>
                  <a:lnTo>
                    <a:pt x="62504" y="158752"/>
                  </a:lnTo>
                  <a:lnTo>
                    <a:pt x="55699" y="171817"/>
                  </a:lnTo>
                  <a:lnTo>
                    <a:pt x="48832" y="184381"/>
                  </a:lnTo>
                  <a:lnTo>
                    <a:pt x="42086" y="196444"/>
                  </a:lnTo>
                  <a:lnTo>
                    <a:pt x="35783" y="208084"/>
                  </a:lnTo>
                  <a:lnTo>
                    <a:pt x="30063" y="219394"/>
                  </a:lnTo>
                  <a:lnTo>
                    <a:pt x="24856" y="230391"/>
                  </a:lnTo>
                  <a:lnTo>
                    <a:pt x="19355" y="242303"/>
                  </a:lnTo>
                  <a:lnTo>
                    <a:pt x="11961" y="258416"/>
                  </a:lnTo>
                  <a:lnTo>
                    <a:pt x="0" y="284270"/>
                  </a:lnTo>
                </a:path>
              </a:pathLst>
            </a:custGeom>
            <a:ln w="762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94797" y="142266"/>
            <a:ext cx="768582" cy="480463"/>
            <a:chOff x="294797" y="142266"/>
            <a:chExt cx="768582" cy="480463"/>
          </a:xfrm>
        </p:grpSpPr>
        <p:sp>
          <p:nvSpPr>
            <p:cNvPr id="2" name="Freeform 1"/>
            <p:cNvSpPr/>
            <p:nvPr/>
          </p:nvSpPr>
          <p:spPr>
            <a:xfrm>
              <a:off x="294797" y="142266"/>
              <a:ext cx="309042" cy="480463"/>
            </a:xfrm>
            <a:custGeom>
              <a:avLst/>
              <a:gdLst/>
              <a:ahLst/>
              <a:cxnLst/>
              <a:rect l="0" t="0" r="0" b="0"/>
              <a:pathLst>
                <a:path w="309042" h="480463">
                  <a:moveTo>
                    <a:pt x="52643" y="110417"/>
                  </a:moveTo>
                  <a:lnTo>
                    <a:pt x="52643" y="169034"/>
                  </a:lnTo>
                  <a:lnTo>
                    <a:pt x="52643" y="224378"/>
                  </a:lnTo>
                  <a:lnTo>
                    <a:pt x="49523" y="287303"/>
                  </a:lnTo>
                  <a:lnTo>
                    <a:pt x="43578" y="350728"/>
                  </a:lnTo>
                  <a:lnTo>
                    <a:pt x="42548" y="402199"/>
                  </a:lnTo>
                  <a:lnTo>
                    <a:pt x="36134" y="455182"/>
                  </a:lnTo>
                  <a:lnTo>
                    <a:pt x="38653" y="480462"/>
                  </a:lnTo>
                  <a:lnTo>
                    <a:pt x="35507" y="471024"/>
                  </a:lnTo>
                  <a:lnTo>
                    <a:pt x="28983" y="413780"/>
                  </a:lnTo>
                  <a:lnTo>
                    <a:pt x="22623" y="353615"/>
                  </a:lnTo>
                  <a:lnTo>
                    <a:pt x="14131" y="299876"/>
                  </a:lnTo>
                  <a:lnTo>
                    <a:pt x="11596" y="252211"/>
                  </a:lnTo>
                  <a:lnTo>
                    <a:pt x="10845" y="202213"/>
                  </a:lnTo>
                  <a:lnTo>
                    <a:pt x="7472" y="142805"/>
                  </a:lnTo>
                  <a:lnTo>
                    <a:pt x="4491" y="114283"/>
                  </a:lnTo>
                  <a:lnTo>
                    <a:pt x="8990" y="57845"/>
                  </a:lnTo>
                  <a:lnTo>
                    <a:pt x="12184" y="32070"/>
                  </a:lnTo>
                  <a:lnTo>
                    <a:pt x="21403" y="12815"/>
                  </a:lnTo>
                  <a:lnTo>
                    <a:pt x="29477" y="6745"/>
                  </a:lnTo>
                  <a:lnTo>
                    <a:pt x="50926" y="0"/>
                  </a:lnTo>
                  <a:lnTo>
                    <a:pt x="83720" y="1792"/>
                  </a:lnTo>
                  <a:lnTo>
                    <a:pt x="125072" y="14048"/>
                  </a:lnTo>
                  <a:lnTo>
                    <a:pt x="164317" y="44449"/>
                  </a:lnTo>
                  <a:lnTo>
                    <a:pt x="185817" y="70594"/>
                  </a:lnTo>
                  <a:lnTo>
                    <a:pt x="193720" y="93498"/>
                  </a:lnTo>
                  <a:lnTo>
                    <a:pt x="196062" y="118106"/>
                  </a:lnTo>
                  <a:lnTo>
                    <a:pt x="193204" y="140741"/>
                  </a:lnTo>
                  <a:lnTo>
                    <a:pt x="187294" y="150520"/>
                  </a:lnTo>
                  <a:lnTo>
                    <a:pt x="133537" y="196500"/>
                  </a:lnTo>
                  <a:lnTo>
                    <a:pt x="83789" y="218532"/>
                  </a:lnTo>
                  <a:lnTo>
                    <a:pt x="46924" y="223950"/>
                  </a:lnTo>
                  <a:lnTo>
                    <a:pt x="39471" y="221201"/>
                  </a:lnTo>
                  <a:lnTo>
                    <a:pt x="35673" y="215858"/>
                  </a:lnTo>
                  <a:lnTo>
                    <a:pt x="34311" y="208787"/>
                  </a:lnTo>
                  <a:lnTo>
                    <a:pt x="36912" y="202904"/>
                  </a:lnTo>
                  <a:lnTo>
                    <a:pt x="49161" y="193246"/>
                  </a:lnTo>
                  <a:lnTo>
                    <a:pt x="81377" y="181233"/>
                  </a:lnTo>
                  <a:lnTo>
                    <a:pt x="104018" y="180105"/>
                  </a:lnTo>
                  <a:lnTo>
                    <a:pt x="158327" y="188914"/>
                  </a:lnTo>
                  <a:lnTo>
                    <a:pt x="202630" y="204126"/>
                  </a:lnTo>
                  <a:lnTo>
                    <a:pt x="262167" y="248536"/>
                  </a:lnTo>
                  <a:lnTo>
                    <a:pt x="281465" y="268900"/>
                  </a:lnTo>
                  <a:lnTo>
                    <a:pt x="307543" y="321060"/>
                  </a:lnTo>
                  <a:lnTo>
                    <a:pt x="309041" y="342077"/>
                  </a:lnTo>
                  <a:lnTo>
                    <a:pt x="300471" y="384165"/>
                  </a:lnTo>
                  <a:lnTo>
                    <a:pt x="285301" y="410157"/>
                  </a:lnTo>
                  <a:lnTo>
                    <a:pt x="230794" y="463231"/>
                  </a:lnTo>
                  <a:lnTo>
                    <a:pt x="207080" y="471944"/>
                  </a:lnTo>
                  <a:lnTo>
                    <a:pt x="153729" y="477538"/>
                  </a:lnTo>
                  <a:lnTo>
                    <a:pt x="98130" y="476303"/>
                  </a:lnTo>
                  <a:lnTo>
                    <a:pt x="45207" y="459075"/>
                  </a:lnTo>
                  <a:lnTo>
                    <a:pt x="17684" y="447690"/>
                  </a:lnTo>
                  <a:lnTo>
                    <a:pt x="0" y="4368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55525" y="326144"/>
              <a:ext cx="166331" cy="247870"/>
            </a:xfrm>
            <a:custGeom>
              <a:avLst/>
              <a:gdLst/>
              <a:ahLst/>
              <a:cxnLst/>
              <a:rect l="0" t="0" r="0" b="0"/>
              <a:pathLst>
                <a:path w="166331" h="247870">
                  <a:moveTo>
                    <a:pt x="7770" y="105524"/>
                  </a:moveTo>
                  <a:lnTo>
                    <a:pt x="61914" y="105524"/>
                  </a:lnTo>
                  <a:lnTo>
                    <a:pt x="111272" y="99935"/>
                  </a:lnTo>
                  <a:lnTo>
                    <a:pt x="144112" y="85280"/>
                  </a:lnTo>
                  <a:lnTo>
                    <a:pt x="159223" y="69621"/>
                  </a:lnTo>
                  <a:lnTo>
                    <a:pt x="164891" y="60531"/>
                  </a:lnTo>
                  <a:lnTo>
                    <a:pt x="166330" y="50962"/>
                  </a:lnTo>
                  <a:lnTo>
                    <a:pt x="161689" y="30972"/>
                  </a:lnTo>
                  <a:lnTo>
                    <a:pt x="148708" y="13508"/>
                  </a:lnTo>
                  <a:lnTo>
                    <a:pt x="140333" y="5575"/>
                  </a:lnTo>
                  <a:lnTo>
                    <a:pt x="130071" y="1457"/>
                  </a:lnTo>
                  <a:lnTo>
                    <a:pt x="106189" y="0"/>
                  </a:lnTo>
                  <a:lnTo>
                    <a:pt x="72026" y="11347"/>
                  </a:lnTo>
                  <a:lnTo>
                    <a:pt x="45266" y="29526"/>
                  </a:lnTo>
                  <a:lnTo>
                    <a:pt x="22519" y="55320"/>
                  </a:lnTo>
                  <a:lnTo>
                    <a:pt x="6551" y="85190"/>
                  </a:lnTo>
                  <a:lnTo>
                    <a:pt x="0" y="121856"/>
                  </a:lnTo>
                  <a:lnTo>
                    <a:pt x="6192" y="167762"/>
                  </a:lnTo>
                  <a:lnTo>
                    <a:pt x="16531" y="198834"/>
                  </a:lnTo>
                  <a:lnTo>
                    <a:pt x="35062" y="223378"/>
                  </a:lnTo>
                  <a:lnTo>
                    <a:pt x="52655" y="238232"/>
                  </a:lnTo>
                  <a:lnTo>
                    <a:pt x="78412" y="246394"/>
                  </a:lnTo>
                  <a:lnTo>
                    <a:pt x="119558" y="247869"/>
                  </a:lnTo>
                  <a:lnTo>
                    <a:pt x="155169" y="2423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65324" y="338012"/>
              <a:ext cx="198055" cy="262113"/>
            </a:xfrm>
            <a:custGeom>
              <a:avLst/>
              <a:gdLst/>
              <a:ahLst/>
              <a:cxnLst/>
              <a:rect l="0" t="0" r="0" b="0"/>
              <a:pathLst>
                <a:path w="198055" h="262113">
                  <a:moveTo>
                    <a:pt x="19069" y="114713"/>
                  </a:moveTo>
                  <a:lnTo>
                    <a:pt x="19069" y="163644"/>
                  </a:lnTo>
                  <a:lnTo>
                    <a:pt x="25135" y="220462"/>
                  </a:lnTo>
                  <a:lnTo>
                    <a:pt x="8074" y="157920"/>
                  </a:lnTo>
                  <a:lnTo>
                    <a:pt x="0" y="109340"/>
                  </a:lnTo>
                  <a:lnTo>
                    <a:pt x="745" y="48617"/>
                  </a:lnTo>
                  <a:lnTo>
                    <a:pt x="9365" y="23336"/>
                  </a:lnTo>
                  <a:lnTo>
                    <a:pt x="24115" y="6641"/>
                  </a:lnTo>
                  <a:lnTo>
                    <a:pt x="32962" y="551"/>
                  </a:lnTo>
                  <a:lnTo>
                    <a:pt x="42369" y="0"/>
                  </a:lnTo>
                  <a:lnTo>
                    <a:pt x="62180" y="8747"/>
                  </a:lnTo>
                  <a:lnTo>
                    <a:pt x="103494" y="44129"/>
                  </a:lnTo>
                  <a:lnTo>
                    <a:pt x="142331" y="94964"/>
                  </a:lnTo>
                  <a:lnTo>
                    <a:pt x="171695" y="155613"/>
                  </a:lnTo>
                  <a:lnTo>
                    <a:pt x="184052" y="201821"/>
                  </a:lnTo>
                  <a:lnTo>
                    <a:pt x="198054" y="2621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31626" y="126341"/>
            <a:ext cx="3920978" cy="652768"/>
            <a:chOff x="231626" y="126341"/>
            <a:chExt cx="3920978" cy="652768"/>
          </a:xfrm>
        </p:grpSpPr>
        <p:sp>
          <p:nvSpPr>
            <p:cNvPr id="6" name="Freeform 5"/>
            <p:cNvSpPr/>
            <p:nvPr/>
          </p:nvSpPr>
          <p:spPr>
            <a:xfrm>
              <a:off x="1067589" y="301413"/>
              <a:ext cx="174774" cy="282235"/>
            </a:xfrm>
            <a:custGeom>
              <a:avLst/>
              <a:gdLst/>
              <a:ahLst/>
              <a:cxnLst/>
              <a:rect l="0" t="0" r="0" b="0"/>
              <a:pathLst>
                <a:path w="174774" h="282235">
                  <a:moveTo>
                    <a:pt x="174773" y="24970"/>
                  </a:moveTo>
                  <a:lnTo>
                    <a:pt x="156793" y="9329"/>
                  </a:lnTo>
                  <a:lnTo>
                    <a:pt x="139876" y="1251"/>
                  </a:lnTo>
                  <a:lnTo>
                    <a:pt x="120659" y="0"/>
                  </a:lnTo>
                  <a:lnTo>
                    <a:pt x="100420" y="4514"/>
                  </a:lnTo>
                  <a:lnTo>
                    <a:pt x="70464" y="20209"/>
                  </a:lnTo>
                  <a:lnTo>
                    <a:pt x="46251" y="40847"/>
                  </a:lnTo>
                  <a:lnTo>
                    <a:pt x="10002" y="94434"/>
                  </a:lnTo>
                  <a:lnTo>
                    <a:pt x="0" y="134589"/>
                  </a:lnTo>
                  <a:lnTo>
                    <a:pt x="5026" y="182844"/>
                  </a:lnTo>
                  <a:lnTo>
                    <a:pt x="15163" y="220186"/>
                  </a:lnTo>
                  <a:lnTo>
                    <a:pt x="45625" y="268108"/>
                  </a:lnTo>
                  <a:lnTo>
                    <a:pt x="54749" y="274799"/>
                  </a:lnTo>
                  <a:lnTo>
                    <a:pt x="77365" y="282234"/>
                  </a:lnTo>
                  <a:lnTo>
                    <a:pt x="110817" y="280831"/>
                  </a:lnTo>
                  <a:lnTo>
                    <a:pt x="143188" y="2671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63419" y="126341"/>
              <a:ext cx="178986" cy="463255"/>
            </a:xfrm>
            <a:custGeom>
              <a:avLst/>
              <a:gdLst/>
              <a:ahLst/>
              <a:cxnLst/>
              <a:rect l="0" t="0" r="0" b="0"/>
              <a:pathLst>
                <a:path w="178986" h="463255">
                  <a:moveTo>
                    <a:pt x="0" y="0"/>
                  </a:moveTo>
                  <a:lnTo>
                    <a:pt x="0" y="57265"/>
                  </a:lnTo>
                  <a:lnTo>
                    <a:pt x="3120" y="106655"/>
                  </a:lnTo>
                  <a:lnTo>
                    <a:pt x="14654" y="164568"/>
                  </a:lnTo>
                  <a:lnTo>
                    <a:pt x="20962" y="224274"/>
                  </a:lnTo>
                  <a:lnTo>
                    <a:pt x="29141" y="278528"/>
                  </a:lnTo>
                  <a:lnTo>
                    <a:pt x="30861" y="327802"/>
                  </a:lnTo>
                  <a:lnTo>
                    <a:pt x="37032" y="391265"/>
                  </a:lnTo>
                  <a:lnTo>
                    <a:pt x="47176" y="433436"/>
                  </a:lnTo>
                  <a:lnTo>
                    <a:pt x="46659" y="432847"/>
                  </a:lnTo>
                  <a:lnTo>
                    <a:pt x="45144" y="428945"/>
                  </a:lnTo>
                  <a:lnTo>
                    <a:pt x="42513" y="376357"/>
                  </a:lnTo>
                  <a:lnTo>
                    <a:pt x="42193" y="322347"/>
                  </a:lnTo>
                  <a:lnTo>
                    <a:pt x="47727" y="286193"/>
                  </a:lnTo>
                  <a:lnTo>
                    <a:pt x="62365" y="258844"/>
                  </a:lnTo>
                  <a:lnTo>
                    <a:pt x="70822" y="254451"/>
                  </a:lnTo>
                  <a:lnTo>
                    <a:pt x="92698" y="252690"/>
                  </a:lnTo>
                  <a:lnTo>
                    <a:pt x="111779" y="258926"/>
                  </a:lnTo>
                  <a:lnTo>
                    <a:pt x="120143" y="263864"/>
                  </a:lnTo>
                  <a:lnTo>
                    <a:pt x="132556" y="281830"/>
                  </a:lnTo>
                  <a:lnTo>
                    <a:pt x="153850" y="337761"/>
                  </a:lnTo>
                  <a:lnTo>
                    <a:pt x="171891" y="398578"/>
                  </a:lnTo>
                  <a:lnTo>
                    <a:pt x="178050" y="451502"/>
                  </a:lnTo>
                  <a:lnTo>
                    <a:pt x="178985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88980" y="379023"/>
              <a:ext cx="266673" cy="178988"/>
            </a:xfrm>
            <a:custGeom>
              <a:avLst/>
              <a:gdLst/>
              <a:ahLst/>
              <a:cxnLst/>
              <a:rect l="0" t="0" r="0" b="0"/>
              <a:pathLst>
                <a:path w="266673" h="178988">
                  <a:moveTo>
                    <a:pt x="6066" y="42116"/>
                  </a:moveTo>
                  <a:lnTo>
                    <a:pt x="2947" y="84808"/>
                  </a:lnTo>
                  <a:lnTo>
                    <a:pt x="0" y="106714"/>
                  </a:lnTo>
                  <a:lnTo>
                    <a:pt x="10626" y="167029"/>
                  </a:lnTo>
                  <a:lnTo>
                    <a:pt x="12615" y="168675"/>
                  </a:lnTo>
                  <a:lnTo>
                    <a:pt x="15416" y="144216"/>
                  </a:lnTo>
                  <a:lnTo>
                    <a:pt x="13242" y="93436"/>
                  </a:lnTo>
                  <a:lnTo>
                    <a:pt x="10425" y="67265"/>
                  </a:lnTo>
                  <a:lnTo>
                    <a:pt x="13073" y="43935"/>
                  </a:lnTo>
                  <a:lnTo>
                    <a:pt x="21269" y="24987"/>
                  </a:lnTo>
                  <a:lnTo>
                    <a:pt x="26730" y="16659"/>
                  </a:lnTo>
                  <a:lnTo>
                    <a:pt x="35050" y="12277"/>
                  </a:lnTo>
                  <a:lnTo>
                    <a:pt x="56772" y="10527"/>
                  </a:lnTo>
                  <a:lnTo>
                    <a:pt x="75786" y="16768"/>
                  </a:lnTo>
                  <a:lnTo>
                    <a:pt x="92035" y="28511"/>
                  </a:lnTo>
                  <a:lnTo>
                    <a:pt x="128666" y="74683"/>
                  </a:lnTo>
                  <a:lnTo>
                    <a:pt x="146184" y="108991"/>
                  </a:lnTo>
                  <a:lnTo>
                    <a:pt x="146271" y="107756"/>
                  </a:lnTo>
                  <a:lnTo>
                    <a:pt x="143925" y="83012"/>
                  </a:lnTo>
                  <a:lnTo>
                    <a:pt x="146349" y="44875"/>
                  </a:lnTo>
                  <a:lnTo>
                    <a:pt x="152642" y="23455"/>
                  </a:lnTo>
                  <a:lnTo>
                    <a:pt x="163238" y="6137"/>
                  </a:lnTo>
                  <a:lnTo>
                    <a:pt x="171679" y="1752"/>
                  </a:lnTo>
                  <a:lnTo>
                    <a:pt x="193536" y="0"/>
                  </a:lnTo>
                  <a:lnTo>
                    <a:pt x="203575" y="4680"/>
                  </a:lnTo>
                  <a:lnTo>
                    <a:pt x="220970" y="22359"/>
                  </a:lnTo>
                  <a:lnTo>
                    <a:pt x="246944" y="73873"/>
                  </a:lnTo>
                  <a:lnTo>
                    <a:pt x="264431" y="127537"/>
                  </a:lnTo>
                  <a:lnTo>
                    <a:pt x="266672" y="161663"/>
                  </a:lnTo>
                  <a:lnTo>
                    <a:pt x="265202" y="167437"/>
                  </a:lnTo>
                  <a:lnTo>
                    <a:pt x="258750" y="1789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58259" y="5580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71075" y="351234"/>
              <a:ext cx="187226" cy="196248"/>
            </a:xfrm>
            <a:custGeom>
              <a:avLst/>
              <a:gdLst/>
              <a:ahLst/>
              <a:cxnLst/>
              <a:rect l="0" t="0" r="0" b="0"/>
              <a:pathLst>
                <a:path w="187226" h="196248">
                  <a:moveTo>
                    <a:pt x="155640" y="38320"/>
                  </a:moveTo>
                  <a:lnTo>
                    <a:pt x="120742" y="9012"/>
                  </a:lnTo>
                  <a:lnTo>
                    <a:pt x="98406" y="1897"/>
                  </a:lnTo>
                  <a:lnTo>
                    <a:pt x="85898" y="0"/>
                  </a:lnTo>
                  <a:lnTo>
                    <a:pt x="65762" y="4131"/>
                  </a:lnTo>
                  <a:lnTo>
                    <a:pt x="49013" y="14936"/>
                  </a:lnTo>
                  <a:lnTo>
                    <a:pt x="27600" y="40750"/>
                  </a:lnTo>
                  <a:lnTo>
                    <a:pt x="5432" y="91282"/>
                  </a:lnTo>
                  <a:lnTo>
                    <a:pt x="0" y="128232"/>
                  </a:lnTo>
                  <a:lnTo>
                    <a:pt x="4968" y="151980"/>
                  </a:lnTo>
                  <a:lnTo>
                    <a:pt x="9568" y="163226"/>
                  </a:lnTo>
                  <a:lnTo>
                    <a:pt x="24039" y="178842"/>
                  </a:lnTo>
                  <a:lnTo>
                    <a:pt x="32811" y="184644"/>
                  </a:lnTo>
                  <a:lnTo>
                    <a:pt x="42168" y="186172"/>
                  </a:lnTo>
                  <a:lnTo>
                    <a:pt x="61924" y="181631"/>
                  </a:lnTo>
                  <a:lnTo>
                    <a:pt x="79283" y="168694"/>
                  </a:lnTo>
                  <a:lnTo>
                    <a:pt x="87188" y="160331"/>
                  </a:lnTo>
                  <a:lnTo>
                    <a:pt x="95971" y="135441"/>
                  </a:lnTo>
                  <a:lnTo>
                    <a:pt x="98705" y="107221"/>
                  </a:lnTo>
                  <a:lnTo>
                    <a:pt x="96006" y="79792"/>
                  </a:lnTo>
                  <a:lnTo>
                    <a:pt x="113938" y="142502"/>
                  </a:lnTo>
                  <a:lnTo>
                    <a:pt x="117310" y="153398"/>
                  </a:lnTo>
                  <a:lnTo>
                    <a:pt x="130415" y="171744"/>
                  </a:lnTo>
                  <a:lnTo>
                    <a:pt x="138824" y="179912"/>
                  </a:lnTo>
                  <a:lnTo>
                    <a:pt x="157524" y="188987"/>
                  </a:lnTo>
                  <a:lnTo>
                    <a:pt x="187225" y="1962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79357" y="379025"/>
              <a:ext cx="94758" cy="177572"/>
            </a:xfrm>
            <a:custGeom>
              <a:avLst/>
              <a:gdLst/>
              <a:ahLst/>
              <a:cxnLst/>
              <a:rect l="0" t="0" r="0" b="0"/>
              <a:pathLst>
                <a:path w="94758" h="177572">
                  <a:moveTo>
                    <a:pt x="0" y="52643"/>
                  </a:moveTo>
                  <a:lnTo>
                    <a:pt x="0" y="111260"/>
                  </a:lnTo>
                  <a:lnTo>
                    <a:pt x="6239" y="131727"/>
                  </a:lnTo>
                  <a:lnTo>
                    <a:pt x="25172" y="177571"/>
                  </a:lnTo>
                  <a:lnTo>
                    <a:pt x="14337" y="117197"/>
                  </a:lnTo>
                  <a:lnTo>
                    <a:pt x="12827" y="77749"/>
                  </a:lnTo>
                  <a:lnTo>
                    <a:pt x="16619" y="54443"/>
                  </a:lnTo>
                  <a:lnTo>
                    <a:pt x="28443" y="35505"/>
                  </a:lnTo>
                  <a:lnTo>
                    <a:pt x="45397" y="20460"/>
                  </a:lnTo>
                  <a:lnTo>
                    <a:pt x="78637" y="438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89927" y="157927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3" y="153211"/>
                  </a:lnTo>
                  <a:lnTo>
                    <a:pt x="12998" y="204883"/>
                  </a:lnTo>
                  <a:lnTo>
                    <a:pt x="18669" y="261527"/>
                  </a:lnTo>
                  <a:lnTo>
                    <a:pt x="23469" y="312236"/>
                  </a:lnTo>
                  <a:lnTo>
                    <a:pt x="29982" y="371292"/>
                  </a:lnTo>
                  <a:lnTo>
                    <a:pt x="31586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41787" y="263212"/>
              <a:ext cx="148183" cy="284270"/>
            </a:xfrm>
            <a:custGeom>
              <a:avLst/>
              <a:gdLst/>
              <a:ahLst/>
              <a:cxnLst/>
              <a:rect l="0" t="0" r="0" b="0"/>
              <a:pathLst>
                <a:path w="148183" h="284270">
                  <a:moveTo>
                    <a:pt x="116596" y="0"/>
                  </a:moveTo>
                  <a:lnTo>
                    <a:pt x="80679" y="62258"/>
                  </a:lnTo>
                  <a:lnTo>
                    <a:pt x="25317" y="122660"/>
                  </a:lnTo>
                  <a:lnTo>
                    <a:pt x="4283" y="149427"/>
                  </a:lnTo>
                  <a:lnTo>
                    <a:pt x="776" y="159280"/>
                  </a:lnTo>
                  <a:lnTo>
                    <a:pt x="0" y="179585"/>
                  </a:lnTo>
                  <a:lnTo>
                    <a:pt x="6674" y="197189"/>
                  </a:lnTo>
                  <a:lnTo>
                    <a:pt x="11729" y="205159"/>
                  </a:lnTo>
                  <a:lnTo>
                    <a:pt x="41200" y="227554"/>
                  </a:lnTo>
                  <a:lnTo>
                    <a:pt x="93081" y="254912"/>
                  </a:lnTo>
                  <a:lnTo>
                    <a:pt x="135911" y="272795"/>
                  </a:lnTo>
                  <a:lnTo>
                    <a:pt x="148182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91697" y="134423"/>
              <a:ext cx="208925" cy="434116"/>
            </a:xfrm>
            <a:custGeom>
              <a:avLst/>
              <a:gdLst/>
              <a:ahLst/>
              <a:cxnLst/>
              <a:rect l="0" t="0" r="0" b="0"/>
              <a:pathLst>
                <a:path w="208925" h="434116">
                  <a:moveTo>
                    <a:pt x="82582" y="434115"/>
                  </a:moveTo>
                  <a:lnTo>
                    <a:pt x="71404" y="422937"/>
                  </a:lnTo>
                  <a:lnTo>
                    <a:pt x="65916" y="404971"/>
                  </a:lnTo>
                  <a:lnTo>
                    <a:pt x="53698" y="350209"/>
                  </a:lnTo>
                  <a:lnTo>
                    <a:pt x="36852" y="291698"/>
                  </a:lnTo>
                  <a:lnTo>
                    <a:pt x="22900" y="236011"/>
                  </a:lnTo>
                  <a:lnTo>
                    <a:pt x="13556" y="186945"/>
                  </a:lnTo>
                  <a:lnTo>
                    <a:pt x="6687" y="124202"/>
                  </a:lnTo>
                  <a:lnTo>
                    <a:pt x="0" y="71731"/>
                  </a:lnTo>
                  <a:lnTo>
                    <a:pt x="4431" y="35844"/>
                  </a:lnTo>
                  <a:lnTo>
                    <a:pt x="9425" y="27051"/>
                  </a:lnTo>
                  <a:lnTo>
                    <a:pt x="24331" y="14162"/>
                  </a:lnTo>
                  <a:lnTo>
                    <a:pt x="63633" y="329"/>
                  </a:lnTo>
                  <a:lnTo>
                    <a:pt x="112323" y="0"/>
                  </a:lnTo>
                  <a:lnTo>
                    <a:pt x="170432" y="3133"/>
                  </a:lnTo>
                  <a:lnTo>
                    <a:pt x="208924" y="129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11109" y="35796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3" y="8334"/>
                  </a:lnTo>
                  <a:lnTo>
                    <a:pt x="27300" y="1141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58508" y="379025"/>
              <a:ext cx="105286" cy="192961"/>
            </a:xfrm>
            <a:custGeom>
              <a:avLst/>
              <a:gdLst/>
              <a:ahLst/>
              <a:cxnLst/>
              <a:rect l="0" t="0" r="0" b="0"/>
              <a:pathLst>
                <a:path w="105286" h="192961">
                  <a:moveTo>
                    <a:pt x="0" y="63171"/>
                  </a:moveTo>
                  <a:lnTo>
                    <a:pt x="14654" y="125264"/>
                  </a:lnTo>
                  <a:lnTo>
                    <a:pt x="43119" y="178843"/>
                  </a:lnTo>
                  <a:lnTo>
                    <a:pt x="53089" y="192960"/>
                  </a:lnTo>
                  <a:lnTo>
                    <a:pt x="54110" y="191811"/>
                  </a:lnTo>
                  <a:lnTo>
                    <a:pt x="53621" y="187536"/>
                  </a:lnTo>
                  <a:lnTo>
                    <a:pt x="29009" y="126708"/>
                  </a:lnTo>
                  <a:lnTo>
                    <a:pt x="17824" y="94865"/>
                  </a:lnTo>
                  <a:lnTo>
                    <a:pt x="20010" y="73748"/>
                  </a:lnTo>
                  <a:lnTo>
                    <a:pt x="34888" y="31595"/>
                  </a:lnTo>
                  <a:lnTo>
                    <a:pt x="48261" y="16772"/>
                  </a:lnTo>
                  <a:lnTo>
                    <a:pt x="65903" y="745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42208" y="396976"/>
              <a:ext cx="163741" cy="169688"/>
            </a:xfrm>
            <a:custGeom>
              <a:avLst/>
              <a:gdLst/>
              <a:ahLst/>
              <a:cxnLst/>
              <a:rect l="0" t="0" r="0" b="0"/>
              <a:pathLst>
                <a:path w="163741" h="169688">
                  <a:moveTo>
                    <a:pt x="132154" y="97863"/>
                  </a:moveTo>
                  <a:lnTo>
                    <a:pt x="117582" y="55171"/>
                  </a:lnTo>
                  <a:lnTo>
                    <a:pt x="92751" y="19110"/>
                  </a:lnTo>
                  <a:lnTo>
                    <a:pt x="66667" y="2259"/>
                  </a:lnTo>
                  <a:lnTo>
                    <a:pt x="46897" y="0"/>
                  </a:lnTo>
                  <a:lnTo>
                    <a:pt x="27582" y="4066"/>
                  </a:lnTo>
                  <a:lnTo>
                    <a:pt x="11198" y="13671"/>
                  </a:lnTo>
                  <a:lnTo>
                    <a:pt x="5894" y="21848"/>
                  </a:lnTo>
                  <a:lnTo>
                    <a:pt x="0" y="43411"/>
                  </a:lnTo>
                  <a:lnTo>
                    <a:pt x="4621" y="95383"/>
                  </a:lnTo>
                  <a:lnTo>
                    <a:pt x="16799" y="147589"/>
                  </a:lnTo>
                  <a:lnTo>
                    <a:pt x="20156" y="159090"/>
                  </a:lnTo>
                  <a:lnTo>
                    <a:pt x="25903" y="165587"/>
                  </a:lnTo>
                  <a:lnTo>
                    <a:pt x="33244" y="168749"/>
                  </a:lnTo>
                  <a:lnTo>
                    <a:pt x="41648" y="169687"/>
                  </a:lnTo>
                  <a:lnTo>
                    <a:pt x="49590" y="166802"/>
                  </a:lnTo>
                  <a:lnTo>
                    <a:pt x="64654" y="154239"/>
                  </a:lnTo>
                  <a:lnTo>
                    <a:pt x="80699" y="127435"/>
                  </a:lnTo>
                  <a:lnTo>
                    <a:pt x="92862" y="97266"/>
                  </a:lnTo>
                  <a:lnTo>
                    <a:pt x="96601" y="96295"/>
                  </a:lnTo>
                  <a:lnTo>
                    <a:pt x="100263" y="101497"/>
                  </a:lnTo>
                  <a:lnTo>
                    <a:pt x="108622" y="119365"/>
                  </a:lnTo>
                  <a:lnTo>
                    <a:pt x="120136" y="135106"/>
                  </a:lnTo>
                  <a:lnTo>
                    <a:pt x="163740" y="1610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44898" y="373436"/>
              <a:ext cx="150564" cy="166597"/>
            </a:xfrm>
            <a:custGeom>
              <a:avLst/>
              <a:gdLst/>
              <a:ahLst/>
              <a:cxnLst/>
              <a:rect l="0" t="0" r="0" b="0"/>
              <a:pathLst>
                <a:path w="150564" h="166597">
                  <a:moveTo>
                    <a:pt x="87392" y="5589"/>
                  </a:moveTo>
                  <a:lnTo>
                    <a:pt x="70624" y="0"/>
                  </a:lnTo>
                  <a:lnTo>
                    <a:pt x="53033" y="376"/>
                  </a:lnTo>
                  <a:lnTo>
                    <a:pt x="43429" y="2114"/>
                  </a:lnTo>
                  <a:lnTo>
                    <a:pt x="26519" y="13403"/>
                  </a:lnTo>
                  <a:lnTo>
                    <a:pt x="12374" y="31289"/>
                  </a:lnTo>
                  <a:lnTo>
                    <a:pt x="2188" y="54836"/>
                  </a:lnTo>
                  <a:lnTo>
                    <a:pt x="0" y="77780"/>
                  </a:lnTo>
                  <a:lnTo>
                    <a:pt x="4097" y="99675"/>
                  </a:lnTo>
                  <a:lnTo>
                    <a:pt x="19558" y="130563"/>
                  </a:lnTo>
                  <a:lnTo>
                    <a:pt x="32287" y="147311"/>
                  </a:lnTo>
                  <a:lnTo>
                    <a:pt x="58196" y="164304"/>
                  </a:lnTo>
                  <a:lnTo>
                    <a:pt x="77926" y="166596"/>
                  </a:lnTo>
                  <a:lnTo>
                    <a:pt x="133888" y="155454"/>
                  </a:lnTo>
                  <a:lnTo>
                    <a:pt x="150563" y="1529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50298" y="178984"/>
              <a:ext cx="29392" cy="368498"/>
            </a:xfrm>
            <a:custGeom>
              <a:avLst/>
              <a:gdLst/>
              <a:ahLst/>
              <a:cxnLst/>
              <a:rect l="0" t="0" r="0" b="0"/>
              <a:pathLst>
                <a:path w="29392" h="368498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9" y="150440"/>
                  </a:lnTo>
                  <a:lnTo>
                    <a:pt x="7939" y="205882"/>
                  </a:lnTo>
                  <a:lnTo>
                    <a:pt x="15492" y="268612"/>
                  </a:lnTo>
                  <a:lnTo>
                    <a:pt x="21316" y="322944"/>
                  </a:lnTo>
                  <a:lnTo>
                    <a:pt x="29391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32290" y="316288"/>
              <a:ext cx="221099" cy="20624"/>
            </a:xfrm>
            <a:custGeom>
              <a:avLst/>
              <a:gdLst/>
              <a:ahLst/>
              <a:cxnLst/>
              <a:rect l="0" t="0" r="0" b="0"/>
              <a:pathLst>
                <a:path w="221099" h="20624">
                  <a:moveTo>
                    <a:pt x="221098" y="10095"/>
                  </a:moveTo>
                  <a:lnTo>
                    <a:pt x="183621" y="1762"/>
                  </a:lnTo>
                  <a:lnTo>
                    <a:pt x="132197" y="0"/>
                  </a:lnTo>
                  <a:lnTo>
                    <a:pt x="83045" y="8058"/>
                  </a:lnTo>
                  <a:lnTo>
                    <a:pt x="28795" y="17795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06031" y="421139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06031" y="26321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82598" y="368497"/>
              <a:ext cx="137243" cy="168500"/>
            </a:xfrm>
            <a:custGeom>
              <a:avLst/>
              <a:gdLst/>
              <a:ahLst/>
              <a:cxnLst/>
              <a:rect l="0" t="0" r="0" b="0"/>
              <a:pathLst>
                <a:path w="137243" h="168500">
                  <a:moveTo>
                    <a:pt x="102417" y="0"/>
                  </a:moveTo>
                  <a:lnTo>
                    <a:pt x="80060" y="0"/>
                  </a:lnTo>
                  <a:lnTo>
                    <a:pt x="49389" y="11178"/>
                  </a:lnTo>
                  <a:lnTo>
                    <a:pt x="23665" y="34898"/>
                  </a:lnTo>
                  <a:lnTo>
                    <a:pt x="6813" y="64152"/>
                  </a:lnTo>
                  <a:lnTo>
                    <a:pt x="0" y="100636"/>
                  </a:lnTo>
                  <a:lnTo>
                    <a:pt x="4646" y="124276"/>
                  </a:lnTo>
                  <a:lnTo>
                    <a:pt x="15680" y="145311"/>
                  </a:lnTo>
                  <a:lnTo>
                    <a:pt x="32281" y="162459"/>
                  </a:lnTo>
                  <a:lnTo>
                    <a:pt x="42792" y="166797"/>
                  </a:lnTo>
                  <a:lnTo>
                    <a:pt x="66948" y="168499"/>
                  </a:lnTo>
                  <a:lnTo>
                    <a:pt x="87043" y="162236"/>
                  </a:lnTo>
                  <a:lnTo>
                    <a:pt x="119008" y="139151"/>
                  </a:lnTo>
                  <a:lnTo>
                    <a:pt x="135149" y="113370"/>
                  </a:lnTo>
                  <a:lnTo>
                    <a:pt x="137242" y="93670"/>
                  </a:lnTo>
                  <a:lnTo>
                    <a:pt x="133103" y="73217"/>
                  </a:lnTo>
                  <a:lnTo>
                    <a:pt x="117618" y="43141"/>
                  </a:lnTo>
                  <a:lnTo>
                    <a:pt x="98212" y="20061"/>
                  </a:lnTo>
                  <a:lnTo>
                    <a:pt x="7083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27129" y="375753"/>
              <a:ext cx="152634" cy="140504"/>
            </a:xfrm>
            <a:custGeom>
              <a:avLst/>
              <a:gdLst/>
              <a:ahLst/>
              <a:cxnLst/>
              <a:rect l="0" t="0" r="0" b="0"/>
              <a:pathLst>
                <a:path w="152634" h="140504">
                  <a:moveTo>
                    <a:pt x="0" y="13801"/>
                  </a:moveTo>
                  <a:lnTo>
                    <a:pt x="38374" y="43109"/>
                  </a:lnTo>
                  <a:lnTo>
                    <a:pt x="54004" y="68888"/>
                  </a:lnTo>
                  <a:lnTo>
                    <a:pt x="68596" y="110210"/>
                  </a:lnTo>
                  <a:lnTo>
                    <a:pt x="71018" y="140503"/>
                  </a:lnTo>
                  <a:lnTo>
                    <a:pt x="69572" y="140383"/>
                  </a:lnTo>
                  <a:lnTo>
                    <a:pt x="67438" y="136793"/>
                  </a:lnTo>
                  <a:lnTo>
                    <a:pt x="65184" y="89005"/>
                  </a:lnTo>
                  <a:lnTo>
                    <a:pt x="72996" y="42583"/>
                  </a:lnTo>
                  <a:lnTo>
                    <a:pt x="83526" y="17234"/>
                  </a:lnTo>
                  <a:lnTo>
                    <a:pt x="91949" y="9071"/>
                  </a:lnTo>
                  <a:lnTo>
                    <a:pt x="113786" y="0"/>
                  </a:lnTo>
                  <a:lnTo>
                    <a:pt x="135969" y="2208"/>
                  </a:lnTo>
                  <a:lnTo>
                    <a:pt x="146798" y="6072"/>
                  </a:lnTo>
                  <a:lnTo>
                    <a:pt x="152633" y="111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37699" y="534977"/>
              <a:ext cx="3693" cy="23034"/>
            </a:xfrm>
            <a:custGeom>
              <a:avLst/>
              <a:gdLst/>
              <a:ahLst/>
              <a:cxnLst/>
              <a:rect l="0" t="0" r="0" b="0"/>
              <a:pathLst>
                <a:path w="3693" h="23034">
                  <a:moveTo>
                    <a:pt x="3692" y="0"/>
                  </a:moveTo>
                  <a:lnTo>
                    <a:pt x="0" y="230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31626" y="691789"/>
              <a:ext cx="3920978" cy="87320"/>
            </a:xfrm>
            <a:custGeom>
              <a:avLst/>
              <a:gdLst/>
              <a:ahLst/>
              <a:cxnLst/>
              <a:rect l="0" t="0" r="0" b="0"/>
              <a:pathLst>
                <a:path w="3920978" h="87320">
                  <a:moveTo>
                    <a:pt x="3920977" y="0"/>
                  </a:moveTo>
                  <a:lnTo>
                    <a:pt x="3912571" y="839"/>
                  </a:lnTo>
                  <a:lnTo>
                    <a:pt x="3849117" y="2424"/>
                  </a:lnTo>
                  <a:lnTo>
                    <a:pt x="3802381" y="2795"/>
                  </a:lnTo>
                  <a:lnTo>
                    <a:pt x="3754312" y="2960"/>
                  </a:lnTo>
                  <a:lnTo>
                    <a:pt x="3697980" y="3052"/>
                  </a:lnTo>
                  <a:lnTo>
                    <a:pt x="3640750" y="10319"/>
                  </a:lnTo>
                  <a:lnTo>
                    <a:pt x="3581924" y="12642"/>
                  </a:lnTo>
                  <a:lnTo>
                    <a:pt x="3529789" y="13330"/>
                  </a:lnTo>
                  <a:lnTo>
                    <a:pt x="3467548" y="13534"/>
                  </a:lnTo>
                  <a:lnTo>
                    <a:pt x="3417911" y="14764"/>
                  </a:lnTo>
                  <a:lnTo>
                    <a:pt x="3359217" y="21948"/>
                  </a:lnTo>
                  <a:lnTo>
                    <a:pt x="3302563" y="23714"/>
                  </a:lnTo>
                  <a:lnTo>
                    <a:pt x="3245142" y="24062"/>
                  </a:lnTo>
                  <a:lnTo>
                    <a:pt x="3181807" y="24131"/>
                  </a:lnTo>
                  <a:lnTo>
                    <a:pt x="3123890" y="24145"/>
                  </a:lnTo>
                  <a:lnTo>
                    <a:pt x="3067389" y="24148"/>
                  </a:lnTo>
                  <a:lnTo>
                    <a:pt x="3011168" y="24148"/>
                  </a:lnTo>
                  <a:lnTo>
                    <a:pt x="2949413" y="24148"/>
                  </a:lnTo>
                  <a:lnTo>
                    <a:pt x="2898231" y="24148"/>
                  </a:lnTo>
                  <a:lnTo>
                    <a:pt x="2835771" y="24148"/>
                  </a:lnTo>
                  <a:lnTo>
                    <a:pt x="2785531" y="24148"/>
                  </a:lnTo>
                  <a:lnTo>
                    <a:pt x="2734770" y="24148"/>
                  </a:lnTo>
                  <a:lnTo>
                    <a:pt x="2671984" y="24148"/>
                  </a:lnTo>
                  <a:lnTo>
                    <a:pt x="2609193" y="24148"/>
                  </a:lnTo>
                  <a:lnTo>
                    <a:pt x="2560340" y="29738"/>
                  </a:lnTo>
                  <a:lnTo>
                    <a:pt x="2508820" y="33213"/>
                  </a:lnTo>
                  <a:lnTo>
                    <a:pt x="2456510" y="34243"/>
                  </a:lnTo>
                  <a:lnTo>
                    <a:pt x="2403966" y="34548"/>
                  </a:lnTo>
                  <a:lnTo>
                    <a:pt x="2351353" y="34639"/>
                  </a:lnTo>
                  <a:lnTo>
                    <a:pt x="2298719" y="34666"/>
                  </a:lnTo>
                  <a:lnTo>
                    <a:pt x="2240490" y="34674"/>
                  </a:lnTo>
                  <a:lnTo>
                    <a:pt x="2184372" y="34676"/>
                  </a:lnTo>
                  <a:lnTo>
                    <a:pt x="2136289" y="34677"/>
                  </a:lnTo>
                  <a:lnTo>
                    <a:pt x="2081228" y="34677"/>
                  </a:lnTo>
                  <a:lnTo>
                    <a:pt x="2026049" y="29088"/>
                  </a:lnTo>
                  <a:lnTo>
                    <a:pt x="1972655" y="25612"/>
                  </a:lnTo>
                  <a:lnTo>
                    <a:pt x="1914201" y="24582"/>
                  </a:lnTo>
                  <a:lnTo>
                    <a:pt x="1858017" y="24277"/>
                  </a:lnTo>
                  <a:lnTo>
                    <a:pt x="1804325" y="24186"/>
                  </a:lnTo>
                  <a:lnTo>
                    <a:pt x="1745782" y="24160"/>
                  </a:lnTo>
                  <a:lnTo>
                    <a:pt x="1689572" y="24152"/>
                  </a:lnTo>
                  <a:lnTo>
                    <a:pt x="1635872" y="24149"/>
                  </a:lnTo>
                  <a:lnTo>
                    <a:pt x="1577327" y="24149"/>
                  </a:lnTo>
                  <a:lnTo>
                    <a:pt x="1526705" y="24148"/>
                  </a:lnTo>
                  <a:lnTo>
                    <a:pt x="1470892" y="24148"/>
                  </a:lnTo>
                  <a:lnTo>
                    <a:pt x="1415490" y="24148"/>
                  </a:lnTo>
                  <a:lnTo>
                    <a:pt x="1362030" y="24148"/>
                  </a:lnTo>
                  <a:lnTo>
                    <a:pt x="1309146" y="24148"/>
                  </a:lnTo>
                  <a:lnTo>
                    <a:pt x="1250842" y="24148"/>
                  </a:lnTo>
                  <a:lnTo>
                    <a:pt x="1194703" y="24148"/>
                  </a:lnTo>
                  <a:lnTo>
                    <a:pt x="1135435" y="24148"/>
                  </a:lnTo>
                  <a:lnTo>
                    <a:pt x="1079009" y="24148"/>
                  </a:lnTo>
                  <a:lnTo>
                    <a:pt x="1025246" y="24148"/>
                  </a:lnTo>
                  <a:lnTo>
                    <a:pt x="972272" y="24148"/>
                  </a:lnTo>
                  <a:lnTo>
                    <a:pt x="919531" y="24148"/>
                  </a:lnTo>
                  <a:lnTo>
                    <a:pt x="866859" y="24148"/>
                  </a:lnTo>
                  <a:lnTo>
                    <a:pt x="814208" y="24148"/>
                  </a:lnTo>
                  <a:lnTo>
                    <a:pt x="761563" y="29738"/>
                  </a:lnTo>
                  <a:lnTo>
                    <a:pt x="708920" y="33213"/>
                  </a:lnTo>
                  <a:lnTo>
                    <a:pt x="656277" y="34243"/>
                  </a:lnTo>
                  <a:lnTo>
                    <a:pt x="603634" y="40138"/>
                  </a:lnTo>
                  <a:lnTo>
                    <a:pt x="545403" y="43704"/>
                  </a:lnTo>
                  <a:lnTo>
                    <a:pt x="494874" y="44760"/>
                  </a:lnTo>
                  <a:lnTo>
                    <a:pt x="444677" y="45073"/>
                  </a:lnTo>
                  <a:lnTo>
                    <a:pt x="392759" y="45166"/>
                  </a:lnTo>
                  <a:lnTo>
                    <a:pt x="340331" y="45194"/>
                  </a:lnTo>
                  <a:lnTo>
                    <a:pt x="277450" y="52439"/>
                  </a:lnTo>
                  <a:lnTo>
                    <a:pt x="227137" y="54758"/>
                  </a:lnTo>
                  <a:lnTo>
                    <a:pt x="175185" y="56614"/>
                  </a:lnTo>
                  <a:lnTo>
                    <a:pt x="123917" y="64054"/>
                  </a:lnTo>
                  <a:lnTo>
                    <a:pt x="76231" y="73667"/>
                  </a:lnTo>
                  <a:lnTo>
                    <a:pt x="17138" y="84276"/>
                  </a:lnTo>
                  <a:lnTo>
                    <a:pt x="0" y="873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042943" y="379025"/>
            <a:ext cx="442198" cy="168457"/>
            <a:chOff x="4042943" y="379025"/>
            <a:chExt cx="442198" cy="168457"/>
          </a:xfrm>
        </p:grpSpPr>
        <p:sp>
          <p:nvSpPr>
            <p:cNvPr id="28" name="Freeform 27"/>
            <p:cNvSpPr/>
            <p:nvPr/>
          </p:nvSpPr>
          <p:spPr>
            <a:xfrm>
              <a:off x="4042943" y="379025"/>
              <a:ext cx="94757" cy="168457"/>
            </a:xfrm>
            <a:custGeom>
              <a:avLst/>
              <a:gdLst/>
              <a:ahLst/>
              <a:cxnLst/>
              <a:rect l="0" t="0" r="0" b="0"/>
              <a:pathLst>
                <a:path w="94757" h="168457">
                  <a:moveTo>
                    <a:pt x="0" y="0"/>
                  </a:moveTo>
                  <a:lnTo>
                    <a:pt x="34746" y="37087"/>
                  </a:lnTo>
                  <a:lnTo>
                    <a:pt x="71278" y="97274"/>
                  </a:lnTo>
                  <a:lnTo>
                    <a:pt x="91424" y="157123"/>
                  </a:lnTo>
                  <a:lnTo>
                    <a:pt x="94756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11440" y="389554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594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827635" y="115813"/>
            <a:ext cx="3710977" cy="534292"/>
            <a:chOff x="4827635" y="115813"/>
            <a:chExt cx="3710977" cy="534292"/>
          </a:xfrm>
        </p:grpSpPr>
        <p:sp>
          <p:nvSpPr>
            <p:cNvPr id="31" name="Freeform 30"/>
            <p:cNvSpPr/>
            <p:nvPr/>
          </p:nvSpPr>
          <p:spPr>
            <a:xfrm>
              <a:off x="4827635" y="136870"/>
              <a:ext cx="183931" cy="506972"/>
            </a:xfrm>
            <a:custGeom>
              <a:avLst/>
              <a:gdLst/>
              <a:ahLst/>
              <a:cxnLst/>
              <a:rect l="0" t="0" r="0" b="0"/>
              <a:pathLst>
                <a:path w="183931" h="506972">
                  <a:moveTo>
                    <a:pt x="26002" y="94756"/>
                  </a:moveTo>
                  <a:lnTo>
                    <a:pt x="17669" y="132234"/>
                  </a:lnTo>
                  <a:lnTo>
                    <a:pt x="15907" y="189247"/>
                  </a:lnTo>
                  <a:lnTo>
                    <a:pt x="21191" y="239607"/>
                  </a:lnTo>
                  <a:lnTo>
                    <a:pt x="30166" y="297162"/>
                  </a:lnTo>
                  <a:lnTo>
                    <a:pt x="34644" y="358669"/>
                  </a:lnTo>
                  <a:lnTo>
                    <a:pt x="41561" y="415758"/>
                  </a:lnTo>
                  <a:lnTo>
                    <a:pt x="47143" y="477875"/>
                  </a:lnTo>
                  <a:lnTo>
                    <a:pt x="52803" y="506971"/>
                  </a:lnTo>
                  <a:lnTo>
                    <a:pt x="52059" y="506436"/>
                  </a:lnTo>
                  <a:lnTo>
                    <a:pt x="50392" y="502571"/>
                  </a:lnTo>
                  <a:lnTo>
                    <a:pt x="47498" y="450046"/>
                  </a:lnTo>
                  <a:lnTo>
                    <a:pt x="41556" y="390455"/>
                  </a:lnTo>
                  <a:lnTo>
                    <a:pt x="38019" y="339648"/>
                  </a:lnTo>
                  <a:lnTo>
                    <a:pt x="28419" y="285720"/>
                  </a:lnTo>
                  <a:lnTo>
                    <a:pt x="15258" y="231220"/>
                  </a:lnTo>
                  <a:lnTo>
                    <a:pt x="6982" y="169805"/>
                  </a:lnTo>
                  <a:lnTo>
                    <a:pt x="0" y="106849"/>
                  </a:lnTo>
                  <a:lnTo>
                    <a:pt x="5087" y="86093"/>
                  </a:lnTo>
                  <a:lnTo>
                    <a:pt x="15146" y="69069"/>
                  </a:lnTo>
                  <a:lnTo>
                    <a:pt x="30536" y="56824"/>
                  </a:lnTo>
                  <a:lnTo>
                    <a:pt x="86477" y="28410"/>
                  </a:lnTo>
                  <a:lnTo>
                    <a:pt x="141460" y="7525"/>
                  </a:lnTo>
                  <a:lnTo>
                    <a:pt x="18393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864165" y="389554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72467" y="17958"/>
                  </a:lnTo>
                  <a:lnTo>
                    <a:pt x="9287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43150" y="410611"/>
              <a:ext cx="84229" cy="212698"/>
            </a:xfrm>
            <a:custGeom>
              <a:avLst/>
              <a:gdLst/>
              <a:ahLst/>
              <a:cxnLst/>
              <a:rect l="0" t="0" r="0" b="0"/>
              <a:pathLst>
                <a:path w="84229" h="212698">
                  <a:moveTo>
                    <a:pt x="0" y="115813"/>
                  </a:moveTo>
                  <a:lnTo>
                    <a:pt x="14654" y="177906"/>
                  </a:lnTo>
                  <a:lnTo>
                    <a:pt x="25858" y="212697"/>
                  </a:lnTo>
                  <a:lnTo>
                    <a:pt x="13108" y="153803"/>
                  </a:lnTo>
                  <a:lnTo>
                    <a:pt x="11038" y="95371"/>
                  </a:lnTo>
                  <a:lnTo>
                    <a:pt x="16269" y="50355"/>
                  </a:lnTo>
                  <a:lnTo>
                    <a:pt x="25168" y="27839"/>
                  </a:lnTo>
                  <a:lnTo>
                    <a:pt x="30817" y="18559"/>
                  </a:lnTo>
                  <a:lnTo>
                    <a:pt x="39262" y="1237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194205" y="439898"/>
              <a:ext cx="164801" cy="210207"/>
            </a:xfrm>
            <a:custGeom>
              <a:avLst/>
              <a:gdLst/>
              <a:ahLst/>
              <a:cxnLst/>
              <a:rect l="0" t="0" r="0" b="0"/>
              <a:pathLst>
                <a:path w="164801" h="210207">
                  <a:moveTo>
                    <a:pt x="133214" y="86526"/>
                  </a:moveTo>
                  <a:lnTo>
                    <a:pt x="130875" y="46839"/>
                  </a:lnTo>
                  <a:lnTo>
                    <a:pt x="122036" y="24434"/>
                  </a:lnTo>
                  <a:lnTo>
                    <a:pt x="107189" y="9017"/>
                  </a:lnTo>
                  <a:lnTo>
                    <a:pt x="98317" y="3268"/>
                  </a:lnTo>
                  <a:lnTo>
                    <a:pt x="79100" y="0"/>
                  </a:lnTo>
                  <a:lnTo>
                    <a:pt x="58861" y="3616"/>
                  </a:lnTo>
                  <a:lnTo>
                    <a:pt x="38167" y="13023"/>
                  </a:lnTo>
                  <a:lnTo>
                    <a:pt x="23511" y="28122"/>
                  </a:lnTo>
                  <a:lnTo>
                    <a:pt x="8683" y="59473"/>
                  </a:lnTo>
                  <a:lnTo>
                    <a:pt x="0" y="98398"/>
                  </a:lnTo>
                  <a:lnTo>
                    <a:pt x="546" y="136447"/>
                  </a:lnTo>
                  <a:lnTo>
                    <a:pt x="11212" y="180745"/>
                  </a:lnTo>
                  <a:lnTo>
                    <a:pt x="24009" y="198981"/>
                  </a:lnTo>
                  <a:lnTo>
                    <a:pt x="32335" y="207120"/>
                  </a:lnTo>
                  <a:lnTo>
                    <a:pt x="40225" y="210206"/>
                  </a:lnTo>
                  <a:lnTo>
                    <a:pt x="47825" y="209924"/>
                  </a:lnTo>
                  <a:lnTo>
                    <a:pt x="62508" y="203371"/>
                  </a:lnTo>
                  <a:lnTo>
                    <a:pt x="76833" y="192659"/>
                  </a:lnTo>
                  <a:lnTo>
                    <a:pt x="92463" y="167886"/>
                  </a:lnTo>
                  <a:lnTo>
                    <a:pt x="111874" y="106281"/>
                  </a:lnTo>
                  <a:lnTo>
                    <a:pt x="115478" y="92677"/>
                  </a:lnTo>
                  <a:lnTo>
                    <a:pt x="115541" y="85948"/>
                  </a:lnTo>
                  <a:lnTo>
                    <a:pt x="113243" y="83801"/>
                  </a:lnTo>
                  <a:lnTo>
                    <a:pt x="109372" y="84709"/>
                  </a:lnTo>
                  <a:lnTo>
                    <a:pt x="107961" y="89994"/>
                  </a:lnTo>
                  <a:lnTo>
                    <a:pt x="109512" y="108345"/>
                  </a:lnTo>
                  <a:lnTo>
                    <a:pt x="117221" y="125859"/>
                  </a:lnTo>
                  <a:lnTo>
                    <a:pt x="141234" y="156167"/>
                  </a:lnTo>
                  <a:lnTo>
                    <a:pt x="151596" y="164271"/>
                  </a:lnTo>
                  <a:lnTo>
                    <a:pt x="164800" y="1707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26560" y="424066"/>
              <a:ext cx="100902" cy="190164"/>
            </a:xfrm>
            <a:custGeom>
              <a:avLst/>
              <a:gdLst/>
              <a:ahLst/>
              <a:cxnLst/>
              <a:rect l="0" t="0" r="0" b="0"/>
              <a:pathLst>
                <a:path w="100902" h="190164">
                  <a:moveTo>
                    <a:pt x="100901" y="18130"/>
                  </a:moveTo>
                  <a:lnTo>
                    <a:pt x="89723" y="6952"/>
                  </a:lnTo>
                  <a:lnTo>
                    <a:pt x="71756" y="1464"/>
                  </a:lnTo>
                  <a:lnTo>
                    <a:pt x="60414" y="0"/>
                  </a:lnTo>
                  <a:lnTo>
                    <a:pt x="50513" y="2534"/>
                  </a:lnTo>
                  <a:lnTo>
                    <a:pt x="33273" y="14708"/>
                  </a:lnTo>
                  <a:lnTo>
                    <a:pt x="10413" y="46882"/>
                  </a:lnTo>
                  <a:lnTo>
                    <a:pt x="0" y="91640"/>
                  </a:lnTo>
                  <a:lnTo>
                    <a:pt x="3804" y="121771"/>
                  </a:lnTo>
                  <a:lnTo>
                    <a:pt x="25309" y="173653"/>
                  </a:lnTo>
                  <a:lnTo>
                    <a:pt x="34129" y="181474"/>
                  </a:lnTo>
                  <a:lnTo>
                    <a:pt x="56406" y="190163"/>
                  </a:lnTo>
                  <a:lnTo>
                    <a:pt x="66558" y="190141"/>
                  </a:lnTo>
                  <a:lnTo>
                    <a:pt x="100901" y="176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64331" y="200041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065" y="152805"/>
                  </a:lnTo>
                  <a:lnTo>
                    <a:pt x="10095" y="212172"/>
                  </a:lnTo>
                  <a:lnTo>
                    <a:pt x="10400" y="268626"/>
                  </a:lnTo>
                  <a:lnTo>
                    <a:pt x="10491" y="322398"/>
                  </a:lnTo>
                  <a:lnTo>
                    <a:pt x="10521" y="379885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95875" y="305326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0"/>
                  </a:moveTo>
                  <a:lnTo>
                    <a:pt x="200933" y="16788"/>
                  </a:lnTo>
                  <a:lnTo>
                    <a:pt x="146882" y="23333"/>
                  </a:lnTo>
                  <a:lnTo>
                    <a:pt x="91145" y="29955"/>
                  </a:lnTo>
                  <a:lnTo>
                    <a:pt x="37415" y="3126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02665" y="410611"/>
              <a:ext cx="9066" cy="157928"/>
            </a:xfrm>
            <a:custGeom>
              <a:avLst/>
              <a:gdLst/>
              <a:ahLst/>
              <a:cxnLst/>
              <a:rect l="0" t="0" r="0" b="0"/>
              <a:pathLst>
                <a:path w="9066" h="157928">
                  <a:moveTo>
                    <a:pt x="9065" y="0"/>
                  </a:moveTo>
                  <a:lnTo>
                    <a:pt x="0" y="58617"/>
                  </a:lnTo>
                  <a:lnTo>
                    <a:pt x="7063" y="118333"/>
                  </a:lnTo>
                  <a:lnTo>
                    <a:pt x="9065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801202" y="2737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09331" y="400082"/>
              <a:ext cx="126567" cy="172629"/>
            </a:xfrm>
            <a:custGeom>
              <a:avLst/>
              <a:gdLst/>
              <a:ahLst/>
              <a:cxnLst/>
              <a:rect l="0" t="0" r="0" b="0"/>
              <a:pathLst>
                <a:path w="126567" h="172629">
                  <a:moveTo>
                    <a:pt x="70855" y="0"/>
                  </a:moveTo>
                  <a:lnTo>
                    <a:pt x="48499" y="5590"/>
                  </a:lnTo>
                  <a:lnTo>
                    <a:pt x="31283" y="17692"/>
                  </a:lnTo>
                  <a:lnTo>
                    <a:pt x="17003" y="34770"/>
                  </a:lnTo>
                  <a:lnTo>
                    <a:pt x="6757" y="54058"/>
                  </a:lnTo>
                  <a:lnTo>
                    <a:pt x="0" y="90237"/>
                  </a:lnTo>
                  <a:lnTo>
                    <a:pt x="3588" y="125003"/>
                  </a:lnTo>
                  <a:lnTo>
                    <a:pt x="17649" y="157531"/>
                  </a:lnTo>
                  <a:lnTo>
                    <a:pt x="26026" y="164682"/>
                  </a:lnTo>
                  <a:lnTo>
                    <a:pt x="47811" y="172628"/>
                  </a:lnTo>
                  <a:lnTo>
                    <a:pt x="69972" y="169921"/>
                  </a:lnTo>
                  <a:lnTo>
                    <a:pt x="90350" y="159748"/>
                  </a:lnTo>
                  <a:lnTo>
                    <a:pt x="107206" y="143529"/>
                  </a:lnTo>
                  <a:lnTo>
                    <a:pt x="124260" y="114667"/>
                  </a:lnTo>
                  <a:lnTo>
                    <a:pt x="126566" y="94247"/>
                  </a:lnTo>
                  <a:lnTo>
                    <a:pt x="118515" y="52542"/>
                  </a:lnTo>
                  <a:lnTo>
                    <a:pt x="106075" y="34661"/>
                  </a:lnTo>
                  <a:lnTo>
                    <a:pt x="603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085471" y="400910"/>
              <a:ext cx="168457" cy="157101"/>
            </a:xfrm>
            <a:custGeom>
              <a:avLst/>
              <a:gdLst/>
              <a:ahLst/>
              <a:cxnLst/>
              <a:rect l="0" t="0" r="0" b="0"/>
              <a:pathLst>
                <a:path w="168457" h="157101">
                  <a:moveTo>
                    <a:pt x="0" y="30758"/>
                  </a:moveTo>
                  <a:lnTo>
                    <a:pt x="27511" y="84633"/>
                  </a:lnTo>
                  <a:lnTo>
                    <a:pt x="45550" y="141794"/>
                  </a:lnTo>
                  <a:lnTo>
                    <a:pt x="45574" y="148066"/>
                  </a:lnTo>
                  <a:lnTo>
                    <a:pt x="43251" y="149908"/>
                  </a:lnTo>
                  <a:lnTo>
                    <a:pt x="39362" y="148795"/>
                  </a:lnTo>
                  <a:lnTo>
                    <a:pt x="31923" y="135082"/>
                  </a:lnTo>
                  <a:lnTo>
                    <a:pt x="24276" y="101053"/>
                  </a:lnTo>
                  <a:lnTo>
                    <a:pt x="27283" y="42044"/>
                  </a:lnTo>
                  <a:lnTo>
                    <a:pt x="35912" y="17836"/>
                  </a:lnTo>
                  <a:lnTo>
                    <a:pt x="41489" y="8106"/>
                  </a:lnTo>
                  <a:lnTo>
                    <a:pt x="49886" y="2788"/>
                  </a:lnTo>
                  <a:lnTo>
                    <a:pt x="71695" y="0"/>
                  </a:lnTo>
                  <a:lnTo>
                    <a:pt x="93866" y="5779"/>
                  </a:lnTo>
                  <a:lnTo>
                    <a:pt x="104691" y="10596"/>
                  </a:lnTo>
                  <a:lnTo>
                    <a:pt x="119839" y="25307"/>
                  </a:lnTo>
                  <a:lnTo>
                    <a:pt x="155161" y="86966"/>
                  </a:lnTo>
                  <a:lnTo>
                    <a:pt x="164517" y="123451"/>
                  </a:lnTo>
                  <a:lnTo>
                    <a:pt x="168456" y="1571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316924" y="368497"/>
              <a:ext cx="162278" cy="200042"/>
            </a:xfrm>
            <a:custGeom>
              <a:avLst/>
              <a:gdLst/>
              <a:ahLst/>
              <a:cxnLst/>
              <a:rect l="0" t="0" r="0" b="0"/>
              <a:pathLst>
                <a:path w="162278" h="200042">
                  <a:moveTo>
                    <a:pt x="115987" y="0"/>
                  </a:moveTo>
                  <a:lnTo>
                    <a:pt x="52560" y="17958"/>
                  </a:lnTo>
                  <a:lnTo>
                    <a:pt x="22325" y="29367"/>
                  </a:lnTo>
                  <a:lnTo>
                    <a:pt x="5729" y="40738"/>
                  </a:lnTo>
                  <a:lnTo>
                    <a:pt x="1538" y="49386"/>
                  </a:lnTo>
                  <a:lnTo>
                    <a:pt x="0" y="71472"/>
                  </a:lnTo>
                  <a:lnTo>
                    <a:pt x="3568" y="80403"/>
                  </a:lnTo>
                  <a:lnTo>
                    <a:pt x="16890" y="93447"/>
                  </a:lnTo>
                  <a:lnTo>
                    <a:pt x="44122" y="107366"/>
                  </a:lnTo>
                  <a:lnTo>
                    <a:pt x="103506" y="117821"/>
                  </a:lnTo>
                  <a:lnTo>
                    <a:pt x="147188" y="130248"/>
                  </a:lnTo>
                  <a:lnTo>
                    <a:pt x="154335" y="137135"/>
                  </a:lnTo>
                  <a:lnTo>
                    <a:pt x="162277" y="157265"/>
                  </a:lnTo>
                  <a:lnTo>
                    <a:pt x="162055" y="166844"/>
                  </a:lnTo>
                  <a:lnTo>
                    <a:pt x="155570" y="183727"/>
                  </a:lnTo>
                  <a:lnTo>
                    <a:pt x="148225" y="189165"/>
                  </a:lnTo>
                  <a:lnTo>
                    <a:pt x="127586" y="195208"/>
                  </a:lnTo>
                  <a:lnTo>
                    <a:pt x="65681" y="199405"/>
                  </a:lnTo>
                  <a:lnTo>
                    <a:pt x="31760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843523" y="168455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42114" y="0"/>
                  </a:moveTo>
                  <a:lnTo>
                    <a:pt x="18395" y="58617"/>
                  </a:lnTo>
                  <a:lnTo>
                    <a:pt x="12082" y="121197"/>
                  </a:lnTo>
                  <a:lnTo>
                    <a:pt x="10988" y="172521"/>
                  </a:lnTo>
                  <a:lnTo>
                    <a:pt x="10664" y="224773"/>
                  </a:lnTo>
                  <a:lnTo>
                    <a:pt x="10569" y="276130"/>
                  </a:lnTo>
                  <a:lnTo>
                    <a:pt x="7416" y="33287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717181" y="326383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58818" y="16788"/>
                  </a:lnTo>
                  <a:lnTo>
                    <a:pt x="104768" y="23333"/>
                  </a:lnTo>
                  <a:lnTo>
                    <a:pt x="49031" y="2995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86359" y="136870"/>
              <a:ext cx="162491" cy="410612"/>
            </a:xfrm>
            <a:custGeom>
              <a:avLst/>
              <a:gdLst/>
              <a:ahLst/>
              <a:cxnLst/>
              <a:rect l="0" t="0" r="0" b="0"/>
              <a:pathLst>
                <a:path w="162491" h="410612">
                  <a:moveTo>
                    <a:pt x="15091" y="0"/>
                  </a:moveTo>
                  <a:lnTo>
                    <a:pt x="15091" y="57264"/>
                  </a:lnTo>
                  <a:lnTo>
                    <a:pt x="15091" y="106654"/>
                  </a:lnTo>
                  <a:lnTo>
                    <a:pt x="15091" y="161453"/>
                  </a:lnTo>
                  <a:lnTo>
                    <a:pt x="15091" y="222143"/>
                  </a:lnTo>
                  <a:lnTo>
                    <a:pt x="15091" y="281459"/>
                  </a:lnTo>
                  <a:lnTo>
                    <a:pt x="15091" y="332960"/>
                  </a:lnTo>
                  <a:lnTo>
                    <a:pt x="9503" y="386694"/>
                  </a:lnTo>
                  <a:lnTo>
                    <a:pt x="6687" y="391157"/>
                  </a:lnTo>
                  <a:lnTo>
                    <a:pt x="3639" y="390623"/>
                  </a:lnTo>
                  <a:lnTo>
                    <a:pt x="437" y="386757"/>
                  </a:lnTo>
                  <a:lnTo>
                    <a:pt x="0" y="366864"/>
                  </a:lnTo>
                  <a:lnTo>
                    <a:pt x="3662" y="306434"/>
                  </a:lnTo>
                  <a:lnTo>
                    <a:pt x="15475" y="261071"/>
                  </a:lnTo>
                  <a:lnTo>
                    <a:pt x="33793" y="229173"/>
                  </a:lnTo>
                  <a:lnTo>
                    <a:pt x="42766" y="224142"/>
                  </a:lnTo>
                  <a:lnTo>
                    <a:pt x="65216" y="221671"/>
                  </a:lnTo>
                  <a:lnTo>
                    <a:pt x="84552" y="227592"/>
                  </a:lnTo>
                  <a:lnTo>
                    <a:pt x="116029" y="250457"/>
                  </a:lnTo>
                  <a:lnTo>
                    <a:pt x="132087" y="281790"/>
                  </a:lnTo>
                  <a:lnTo>
                    <a:pt x="151656" y="336585"/>
                  </a:lnTo>
                  <a:lnTo>
                    <a:pt x="159280" y="371520"/>
                  </a:lnTo>
                  <a:lnTo>
                    <a:pt x="162490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178211" y="352101"/>
              <a:ext cx="181209" cy="195381"/>
            </a:xfrm>
            <a:custGeom>
              <a:avLst/>
              <a:gdLst/>
              <a:ahLst/>
              <a:cxnLst/>
              <a:rect l="0" t="0" r="0" b="0"/>
              <a:pathLst>
                <a:path w="181209" h="195381">
                  <a:moveTo>
                    <a:pt x="128566" y="58510"/>
                  </a:moveTo>
                  <a:lnTo>
                    <a:pt x="128566" y="36153"/>
                  </a:lnTo>
                  <a:lnTo>
                    <a:pt x="122327" y="18938"/>
                  </a:lnTo>
                  <a:lnTo>
                    <a:pt x="117387" y="11071"/>
                  </a:lnTo>
                  <a:lnTo>
                    <a:pt x="109415" y="5827"/>
                  </a:lnTo>
                  <a:lnTo>
                    <a:pt x="88079" y="0"/>
                  </a:lnTo>
                  <a:lnTo>
                    <a:pt x="78178" y="786"/>
                  </a:lnTo>
                  <a:lnTo>
                    <a:pt x="60938" y="7898"/>
                  </a:lnTo>
                  <a:lnTo>
                    <a:pt x="16487" y="44958"/>
                  </a:lnTo>
                  <a:lnTo>
                    <a:pt x="861" y="82441"/>
                  </a:lnTo>
                  <a:lnTo>
                    <a:pt x="0" y="130591"/>
                  </a:lnTo>
                  <a:lnTo>
                    <a:pt x="7475" y="155277"/>
                  </a:lnTo>
                  <a:lnTo>
                    <a:pt x="12743" y="165135"/>
                  </a:lnTo>
                  <a:lnTo>
                    <a:pt x="20935" y="170538"/>
                  </a:lnTo>
                  <a:lnTo>
                    <a:pt x="42516" y="173421"/>
                  </a:lnTo>
                  <a:lnTo>
                    <a:pt x="52482" y="170212"/>
                  </a:lnTo>
                  <a:lnTo>
                    <a:pt x="69794" y="157288"/>
                  </a:lnTo>
                  <a:lnTo>
                    <a:pt x="87105" y="130282"/>
                  </a:lnTo>
                  <a:lnTo>
                    <a:pt x="102266" y="88545"/>
                  </a:lnTo>
                  <a:lnTo>
                    <a:pt x="105956" y="59350"/>
                  </a:lnTo>
                  <a:lnTo>
                    <a:pt x="121991" y="115451"/>
                  </a:lnTo>
                  <a:lnTo>
                    <a:pt x="140266" y="148301"/>
                  </a:lnTo>
                  <a:lnTo>
                    <a:pt x="181208" y="1953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454176" y="115813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0" y="0"/>
                  </a:moveTo>
                  <a:lnTo>
                    <a:pt x="5589" y="16768"/>
                  </a:lnTo>
                  <a:lnTo>
                    <a:pt x="1545" y="78565"/>
                  </a:lnTo>
                  <a:lnTo>
                    <a:pt x="458" y="130903"/>
                  </a:lnTo>
                  <a:lnTo>
                    <a:pt x="136" y="190864"/>
                  </a:lnTo>
                  <a:lnTo>
                    <a:pt x="40" y="253084"/>
                  </a:lnTo>
                  <a:lnTo>
                    <a:pt x="12" y="309734"/>
                  </a:lnTo>
                  <a:lnTo>
                    <a:pt x="5591" y="370798"/>
                  </a:lnTo>
                  <a:lnTo>
                    <a:pt x="10528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327834" y="284269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78705" y="16788"/>
                  </a:lnTo>
                  <a:lnTo>
                    <a:pt x="120611" y="23333"/>
                  </a:lnTo>
                  <a:lnTo>
                    <a:pt x="69058" y="29955"/>
                  </a:lnTo>
                  <a:lnTo>
                    <a:pt x="12328" y="3137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874515" y="351830"/>
              <a:ext cx="253486" cy="174595"/>
            </a:xfrm>
            <a:custGeom>
              <a:avLst/>
              <a:gdLst/>
              <a:ahLst/>
              <a:cxnLst/>
              <a:rect l="0" t="0" r="0" b="0"/>
              <a:pathLst>
                <a:path w="253486" h="174595">
                  <a:moveTo>
                    <a:pt x="190314" y="16667"/>
                  </a:moveTo>
                  <a:lnTo>
                    <a:pt x="179136" y="5489"/>
                  </a:lnTo>
                  <a:lnTo>
                    <a:pt x="161169" y="0"/>
                  </a:lnTo>
                  <a:lnTo>
                    <a:pt x="121627" y="30"/>
                  </a:lnTo>
                  <a:lnTo>
                    <a:pt x="67042" y="10521"/>
                  </a:lnTo>
                  <a:lnTo>
                    <a:pt x="38885" y="26024"/>
                  </a:lnTo>
                  <a:lnTo>
                    <a:pt x="26306" y="41883"/>
                  </a:lnTo>
                  <a:lnTo>
                    <a:pt x="0" y="83678"/>
                  </a:lnTo>
                  <a:lnTo>
                    <a:pt x="464" y="138575"/>
                  </a:lnTo>
                  <a:lnTo>
                    <a:pt x="4086" y="149412"/>
                  </a:lnTo>
                  <a:lnTo>
                    <a:pt x="17469" y="167692"/>
                  </a:lnTo>
                  <a:lnTo>
                    <a:pt x="27121" y="172332"/>
                  </a:lnTo>
                  <a:lnTo>
                    <a:pt x="50322" y="174369"/>
                  </a:lnTo>
                  <a:lnTo>
                    <a:pt x="73113" y="168255"/>
                  </a:lnTo>
                  <a:lnTo>
                    <a:pt x="93771" y="156569"/>
                  </a:lnTo>
                  <a:lnTo>
                    <a:pt x="133465" y="110436"/>
                  </a:lnTo>
                  <a:lnTo>
                    <a:pt x="149423" y="79545"/>
                  </a:lnTo>
                  <a:lnTo>
                    <a:pt x="153694" y="77303"/>
                  </a:lnTo>
                  <a:lnTo>
                    <a:pt x="157712" y="80488"/>
                  </a:lnTo>
                  <a:lnTo>
                    <a:pt x="197889" y="143663"/>
                  </a:lnTo>
                  <a:lnTo>
                    <a:pt x="214738" y="158118"/>
                  </a:lnTo>
                  <a:lnTo>
                    <a:pt x="237715" y="169712"/>
                  </a:lnTo>
                  <a:lnTo>
                    <a:pt x="253485" y="1745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185581" y="305326"/>
              <a:ext cx="58233" cy="237003"/>
            </a:xfrm>
            <a:custGeom>
              <a:avLst/>
              <a:gdLst/>
              <a:ahLst/>
              <a:cxnLst/>
              <a:rect l="0" t="0" r="0" b="0"/>
              <a:pathLst>
                <a:path w="58233" h="237003">
                  <a:moveTo>
                    <a:pt x="5590" y="94756"/>
                  </a:moveTo>
                  <a:lnTo>
                    <a:pt x="0" y="111524"/>
                  </a:lnTo>
                  <a:lnTo>
                    <a:pt x="376" y="129115"/>
                  </a:lnTo>
                  <a:lnTo>
                    <a:pt x="13309" y="186585"/>
                  </a:lnTo>
                  <a:lnTo>
                    <a:pt x="24515" y="219061"/>
                  </a:lnTo>
                  <a:lnTo>
                    <a:pt x="35838" y="236181"/>
                  </a:lnTo>
                  <a:lnTo>
                    <a:pt x="38623" y="237002"/>
                  </a:lnTo>
                  <a:lnTo>
                    <a:pt x="39310" y="232871"/>
                  </a:lnTo>
                  <a:lnTo>
                    <a:pt x="25910" y="175050"/>
                  </a:lnTo>
                  <a:lnTo>
                    <a:pt x="12464" y="122055"/>
                  </a:lnTo>
                  <a:lnTo>
                    <a:pt x="882" y="73763"/>
                  </a:lnTo>
                  <a:lnTo>
                    <a:pt x="2718" y="47601"/>
                  </a:lnTo>
                  <a:lnTo>
                    <a:pt x="10552" y="26615"/>
                  </a:lnTo>
                  <a:lnTo>
                    <a:pt x="15917" y="17744"/>
                  </a:lnTo>
                  <a:lnTo>
                    <a:pt x="23004" y="11829"/>
                  </a:lnTo>
                  <a:lnTo>
                    <a:pt x="5823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359626" y="352394"/>
              <a:ext cx="178986" cy="197022"/>
            </a:xfrm>
            <a:custGeom>
              <a:avLst/>
              <a:gdLst/>
              <a:ahLst/>
              <a:cxnLst/>
              <a:rect l="0" t="0" r="0" b="0"/>
              <a:pathLst>
                <a:path w="178986" h="197022">
                  <a:moveTo>
                    <a:pt x="0" y="68745"/>
                  </a:moveTo>
                  <a:lnTo>
                    <a:pt x="16768" y="79924"/>
                  </a:lnTo>
                  <a:lnTo>
                    <a:pt x="49552" y="86875"/>
                  </a:lnTo>
                  <a:lnTo>
                    <a:pt x="101383" y="88054"/>
                  </a:lnTo>
                  <a:lnTo>
                    <a:pt x="124608" y="83956"/>
                  </a:lnTo>
                  <a:lnTo>
                    <a:pt x="151825" y="69483"/>
                  </a:lnTo>
                  <a:lnTo>
                    <a:pt x="157369" y="61048"/>
                  </a:lnTo>
                  <a:lnTo>
                    <a:pt x="163528" y="39198"/>
                  </a:lnTo>
                  <a:lnTo>
                    <a:pt x="162832" y="29160"/>
                  </a:lnTo>
                  <a:lnTo>
                    <a:pt x="155819" y="11768"/>
                  </a:lnTo>
                  <a:lnTo>
                    <a:pt x="147164" y="6194"/>
                  </a:lnTo>
                  <a:lnTo>
                    <a:pt x="121949" y="0"/>
                  </a:lnTo>
                  <a:lnTo>
                    <a:pt x="97484" y="3487"/>
                  </a:lnTo>
                  <a:lnTo>
                    <a:pt x="53182" y="24789"/>
                  </a:lnTo>
                  <a:lnTo>
                    <a:pt x="26807" y="50262"/>
                  </a:lnTo>
                  <a:lnTo>
                    <a:pt x="9763" y="80037"/>
                  </a:lnTo>
                  <a:lnTo>
                    <a:pt x="7459" y="100670"/>
                  </a:lnTo>
                  <a:lnTo>
                    <a:pt x="15512" y="148101"/>
                  </a:lnTo>
                  <a:lnTo>
                    <a:pt x="30593" y="177526"/>
                  </a:lnTo>
                  <a:lnTo>
                    <a:pt x="49473" y="190402"/>
                  </a:lnTo>
                  <a:lnTo>
                    <a:pt x="61058" y="195473"/>
                  </a:lnTo>
                  <a:lnTo>
                    <a:pt x="105310" y="197021"/>
                  </a:lnTo>
                  <a:lnTo>
                    <a:pt x="160834" y="178676"/>
                  </a:lnTo>
                  <a:lnTo>
                    <a:pt x="178985" y="1740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152545" y="871800"/>
            <a:ext cx="3437881" cy="408154"/>
            <a:chOff x="1152545" y="871800"/>
            <a:chExt cx="3437881" cy="408154"/>
          </a:xfrm>
        </p:grpSpPr>
        <p:sp>
          <p:nvSpPr>
            <p:cNvPr id="53" name="Freeform 52"/>
            <p:cNvSpPr/>
            <p:nvPr/>
          </p:nvSpPr>
          <p:spPr>
            <a:xfrm>
              <a:off x="1152545" y="989678"/>
              <a:ext cx="208952" cy="290276"/>
            </a:xfrm>
            <a:custGeom>
              <a:avLst/>
              <a:gdLst/>
              <a:ahLst/>
              <a:cxnLst/>
              <a:rect l="0" t="0" r="0" b="0"/>
              <a:pathLst>
                <a:path w="208952" h="290276">
                  <a:moveTo>
                    <a:pt x="5589" y="21057"/>
                  </a:moveTo>
                  <a:lnTo>
                    <a:pt x="0" y="37825"/>
                  </a:lnTo>
                  <a:lnTo>
                    <a:pt x="376" y="55416"/>
                  </a:lnTo>
                  <a:lnTo>
                    <a:pt x="6073" y="114056"/>
                  </a:lnTo>
                  <a:lnTo>
                    <a:pt x="16906" y="168802"/>
                  </a:lnTo>
                  <a:lnTo>
                    <a:pt x="30312" y="224677"/>
                  </a:lnTo>
                  <a:lnTo>
                    <a:pt x="46320" y="255564"/>
                  </a:lnTo>
                  <a:lnTo>
                    <a:pt x="65881" y="279534"/>
                  </a:lnTo>
                  <a:lnTo>
                    <a:pt x="85808" y="288014"/>
                  </a:lnTo>
                  <a:lnTo>
                    <a:pt x="97673" y="290275"/>
                  </a:lnTo>
                  <a:lnTo>
                    <a:pt x="107922" y="289443"/>
                  </a:lnTo>
                  <a:lnTo>
                    <a:pt x="125550" y="282280"/>
                  </a:lnTo>
                  <a:lnTo>
                    <a:pt x="148628" y="259503"/>
                  </a:lnTo>
                  <a:lnTo>
                    <a:pt x="176217" y="219196"/>
                  </a:lnTo>
                  <a:lnTo>
                    <a:pt x="194145" y="167387"/>
                  </a:lnTo>
                  <a:lnTo>
                    <a:pt x="208951" y="112093"/>
                  </a:lnTo>
                  <a:lnTo>
                    <a:pt x="207500" y="56111"/>
                  </a:lnTo>
                  <a:lnTo>
                    <a:pt x="20563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358176" y="9791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467769" y="968621"/>
              <a:ext cx="146326" cy="237842"/>
            </a:xfrm>
            <a:custGeom>
              <a:avLst/>
              <a:gdLst/>
              <a:ahLst/>
              <a:cxnLst/>
              <a:rect l="0" t="0" r="0" b="0"/>
              <a:pathLst>
                <a:path w="146326" h="237842">
                  <a:moveTo>
                    <a:pt x="79920" y="0"/>
                  </a:moveTo>
                  <a:lnTo>
                    <a:pt x="57563" y="0"/>
                  </a:lnTo>
                  <a:lnTo>
                    <a:pt x="40347" y="6239"/>
                  </a:lnTo>
                  <a:lnTo>
                    <a:pt x="10232" y="29309"/>
                  </a:lnTo>
                  <a:lnTo>
                    <a:pt x="2154" y="48901"/>
                  </a:lnTo>
                  <a:lnTo>
                    <a:pt x="0" y="60677"/>
                  </a:lnTo>
                  <a:lnTo>
                    <a:pt x="2073" y="69697"/>
                  </a:lnTo>
                  <a:lnTo>
                    <a:pt x="6965" y="76881"/>
                  </a:lnTo>
                  <a:lnTo>
                    <a:pt x="21759" y="87982"/>
                  </a:lnTo>
                  <a:lnTo>
                    <a:pt x="75640" y="108365"/>
                  </a:lnTo>
                  <a:lnTo>
                    <a:pt x="104648" y="124785"/>
                  </a:lnTo>
                  <a:lnTo>
                    <a:pt x="128061" y="144468"/>
                  </a:lnTo>
                  <a:lnTo>
                    <a:pt x="144227" y="170707"/>
                  </a:lnTo>
                  <a:lnTo>
                    <a:pt x="146325" y="190514"/>
                  </a:lnTo>
                  <a:lnTo>
                    <a:pt x="145247" y="200709"/>
                  </a:lnTo>
                  <a:lnTo>
                    <a:pt x="134690" y="218276"/>
                  </a:lnTo>
                  <a:lnTo>
                    <a:pt x="126962" y="226236"/>
                  </a:lnTo>
                  <a:lnTo>
                    <a:pt x="105897" y="235080"/>
                  </a:lnTo>
                  <a:lnTo>
                    <a:pt x="82106" y="237841"/>
                  </a:lnTo>
                  <a:lnTo>
                    <a:pt x="27277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642445" y="999677"/>
              <a:ext cx="125942" cy="161979"/>
            </a:xfrm>
            <a:custGeom>
              <a:avLst/>
              <a:gdLst/>
              <a:ahLst/>
              <a:cxnLst/>
              <a:rect l="0" t="0" r="0" b="0"/>
              <a:pathLst>
                <a:path w="125942" h="161979">
                  <a:moveTo>
                    <a:pt x="0" y="84758"/>
                  </a:moveTo>
                  <a:lnTo>
                    <a:pt x="53875" y="66799"/>
                  </a:lnTo>
                  <a:lnTo>
                    <a:pt x="105447" y="49609"/>
                  </a:lnTo>
                  <a:lnTo>
                    <a:pt x="120175" y="36381"/>
                  </a:lnTo>
                  <a:lnTo>
                    <a:pt x="125740" y="27940"/>
                  </a:lnTo>
                  <a:lnTo>
                    <a:pt x="125941" y="19973"/>
                  </a:lnTo>
                  <a:lnTo>
                    <a:pt x="122565" y="12322"/>
                  </a:lnTo>
                  <a:lnTo>
                    <a:pt x="116805" y="4882"/>
                  </a:lnTo>
                  <a:lnTo>
                    <a:pt x="109456" y="1092"/>
                  </a:lnTo>
                  <a:lnTo>
                    <a:pt x="91931" y="0"/>
                  </a:lnTo>
                  <a:lnTo>
                    <a:pt x="62334" y="11551"/>
                  </a:lnTo>
                  <a:lnTo>
                    <a:pt x="14581" y="50014"/>
                  </a:lnTo>
                  <a:lnTo>
                    <a:pt x="10890" y="59256"/>
                  </a:lnTo>
                  <a:lnTo>
                    <a:pt x="9909" y="82002"/>
                  </a:lnTo>
                  <a:lnTo>
                    <a:pt x="15934" y="121116"/>
                  </a:lnTo>
                  <a:lnTo>
                    <a:pt x="22321" y="131223"/>
                  </a:lnTo>
                  <a:lnTo>
                    <a:pt x="41896" y="145573"/>
                  </a:lnTo>
                  <a:lnTo>
                    <a:pt x="73635" y="160229"/>
                  </a:lnTo>
                  <a:lnTo>
                    <a:pt x="80676" y="161978"/>
                  </a:lnTo>
                  <a:lnTo>
                    <a:pt x="85369" y="161974"/>
                  </a:lnTo>
                  <a:lnTo>
                    <a:pt x="94757" y="1584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854408" y="871800"/>
              <a:ext cx="156536" cy="330058"/>
            </a:xfrm>
            <a:custGeom>
              <a:avLst/>
              <a:gdLst/>
              <a:ahLst/>
              <a:cxnLst/>
              <a:rect l="0" t="0" r="0" b="0"/>
              <a:pathLst>
                <a:path w="156536" h="330058">
                  <a:moveTo>
                    <a:pt x="114421" y="191578"/>
                  </a:moveTo>
                  <a:lnTo>
                    <a:pt x="104845" y="167531"/>
                  </a:lnTo>
                  <a:lnTo>
                    <a:pt x="94177" y="153204"/>
                  </a:lnTo>
                  <a:lnTo>
                    <a:pt x="86887" y="149618"/>
                  </a:lnTo>
                  <a:lnTo>
                    <a:pt x="69428" y="148752"/>
                  </a:lnTo>
                  <a:lnTo>
                    <a:pt x="39868" y="154842"/>
                  </a:lnTo>
                  <a:lnTo>
                    <a:pt x="22405" y="167062"/>
                  </a:lnTo>
                  <a:lnTo>
                    <a:pt x="14472" y="175234"/>
                  </a:lnTo>
                  <a:lnTo>
                    <a:pt x="5658" y="196792"/>
                  </a:lnTo>
                  <a:lnTo>
                    <a:pt x="0" y="248760"/>
                  </a:lnTo>
                  <a:lnTo>
                    <a:pt x="4609" y="284560"/>
                  </a:lnTo>
                  <a:lnTo>
                    <a:pt x="13363" y="303483"/>
                  </a:lnTo>
                  <a:lnTo>
                    <a:pt x="18973" y="311805"/>
                  </a:lnTo>
                  <a:lnTo>
                    <a:pt x="37684" y="324171"/>
                  </a:lnTo>
                  <a:lnTo>
                    <a:pt x="49225" y="329106"/>
                  </a:lnTo>
                  <a:lnTo>
                    <a:pt x="59259" y="330057"/>
                  </a:lnTo>
                  <a:lnTo>
                    <a:pt x="76646" y="324874"/>
                  </a:lnTo>
                  <a:lnTo>
                    <a:pt x="89053" y="311652"/>
                  </a:lnTo>
                  <a:lnTo>
                    <a:pt x="122375" y="259412"/>
                  </a:lnTo>
                  <a:lnTo>
                    <a:pt x="131595" y="221426"/>
                  </a:lnTo>
                  <a:lnTo>
                    <a:pt x="141032" y="158810"/>
                  </a:lnTo>
                  <a:lnTo>
                    <a:pt x="136922" y="98321"/>
                  </a:lnTo>
                  <a:lnTo>
                    <a:pt x="135763" y="40965"/>
                  </a:lnTo>
                  <a:lnTo>
                    <a:pt x="129973" y="4232"/>
                  </a:lnTo>
                  <a:lnTo>
                    <a:pt x="127128" y="0"/>
                  </a:lnTo>
                  <a:lnTo>
                    <a:pt x="124062" y="688"/>
                  </a:lnTo>
                  <a:lnTo>
                    <a:pt x="120848" y="4657"/>
                  </a:lnTo>
                  <a:lnTo>
                    <a:pt x="115690" y="59119"/>
                  </a:lnTo>
                  <a:lnTo>
                    <a:pt x="114671" y="117363"/>
                  </a:lnTo>
                  <a:lnTo>
                    <a:pt x="120059" y="173929"/>
                  </a:lnTo>
                  <a:lnTo>
                    <a:pt x="139624" y="228992"/>
                  </a:lnTo>
                  <a:lnTo>
                    <a:pt x="156535" y="2758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98505" y="1008981"/>
              <a:ext cx="207278" cy="158260"/>
            </a:xfrm>
            <a:custGeom>
              <a:avLst/>
              <a:gdLst/>
              <a:ahLst/>
              <a:cxnLst/>
              <a:rect l="0" t="0" r="0" b="0"/>
              <a:pathLst>
                <a:path w="207278" h="158260">
                  <a:moveTo>
                    <a:pt x="7236" y="22811"/>
                  </a:moveTo>
                  <a:lnTo>
                    <a:pt x="0" y="50367"/>
                  </a:lnTo>
                  <a:lnTo>
                    <a:pt x="477" y="103470"/>
                  </a:lnTo>
                  <a:lnTo>
                    <a:pt x="6346" y="158259"/>
                  </a:lnTo>
                  <a:lnTo>
                    <a:pt x="7157" y="100107"/>
                  </a:lnTo>
                  <a:lnTo>
                    <a:pt x="10340" y="43885"/>
                  </a:lnTo>
                  <a:lnTo>
                    <a:pt x="12814" y="29842"/>
                  </a:lnTo>
                  <a:lnTo>
                    <a:pt x="19144" y="21649"/>
                  </a:lnTo>
                  <a:lnTo>
                    <a:pt x="28042" y="17357"/>
                  </a:lnTo>
                  <a:lnTo>
                    <a:pt x="38654" y="15666"/>
                  </a:lnTo>
                  <a:lnTo>
                    <a:pt x="48069" y="18048"/>
                  </a:lnTo>
                  <a:lnTo>
                    <a:pt x="64768" y="30053"/>
                  </a:lnTo>
                  <a:lnTo>
                    <a:pt x="81734" y="56542"/>
                  </a:lnTo>
                  <a:lnTo>
                    <a:pt x="84020" y="76407"/>
                  </a:lnTo>
                  <a:lnTo>
                    <a:pt x="82991" y="86618"/>
                  </a:lnTo>
                  <a:lnTo>
                    <a:pt x="82306" y="87576"/>
                  </a:lnTo>
                  <a:lnTo>
                    <a:pt x="82511" y="63318"/>
                  </a:lnTo>
                  <a:lnTo>
                    <a:pt x="86705" y="43154"/>
                  </a:lnTo>
                  <a:lnTo>
                    <a:pt x="101232" y="17660"/>
                  </a:lnTo>
                  <a:lnTo>
                    <a:pt x="116862" y="5704"/>
                  </a:lnTo>
                  <a:lnTo>
                    <a:pt x="125943" y="878"/>
                  </a:lnTo>
                  <a:lnTo>
                    <a:pt x="135507" y="0"/>
                  </a:lnTo>
                  <a:lnTo>
                    <a:pt x="155492" y="5264"/>
                  </a:lnTo>
                  <a:lnTo>
                    <a:pt x="180885" y="21382"/>
                  </a:lnTo>
                  <a:lnTo>
                    <a:pt x="192818" y="37384"/>
                  </a:lnTo>
                  <a:lnTo>
                    <a:pt x="200850" y="58534"/>
                  </a:lnTo>
                  <a:lnTo>
                    <a:pt x="206008" y="110413"/>
                  </a:lnTo>
                  <a:lnTo>
                    <a:pt x="207277" y="1386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70267" y="968621"/>
              <a:ext cx="174713" cy="181854"/>
            </a:xfrm>
            <a:custGeom>
              <a:avLst/>
              <a:gdLst/>
              <a:ahLst/>
              <a:cxnLst/>
              <a:rect l="0" t="0" r="0" b="0"/>
              <a:pathLst>
                <a:path w="174713" h="181854">
                  <a:moveTo>
                    <a:pt x="93442" y="21057"/>
                  </a:moveTo>
                  <a:lnTo>
                    <a:pt x="54925" y="30633"/>
                  </a:lnTo>
                  <a:lnTo>
                    <a:pt x="21147" y="53841"/>
                  </a:lnTo>
                  <a:lnTo>
                    <a:pt x="13660" y="60461"/>
                  </a:lnTo>
                  <a:lnTo>
                    <a:pt x="5341" y="80294"/>
                  </a:lnTo>
                  <a:lnTo>
                    <a:pt x="0" y="131154"/>
                  </a:lnTo>
                  <a:lnTo>
                    <a:pt x="5509" y="152268"/>
                  </a:lnTo>
                  <a:lnTo>
                    <a:pt x="10254" y="161173"/>
                  </a:lnTo>
                  <a:lnTo>
                    <a:pt x="28004" y="174188"/>
                  </a:lnTo>
                  <a:lnTo>
                    <a:pt x="39288" y="179296"/>
                  </a:lnTo>
                  <a:lnTo>
                    <a:pt x="67424" y="181853"/>
                  </a:lnTo>
                  <a:lnTo>
                    <a:pt x="97087" y="177920"/>
                  </a:lnTo>
                  <a:lnTo>
                    <a:pt x="121968" y="168373"/>
                  </a:lnTo>
                  <a:lnTo>
                    <a:pt x="150118" y="144255"/>
                  </a:lnTo>
                  <a:lnTo>
                    <a:pt x="167687" y="114882"/>
                  </a:lnTo>
                  <a:lnTo>
                    <a:pt x="174712" y="78363"/>
                  </a:lnTo>
                  <a:lnTo>
                    <a:pt x="170117" y="54715"/>
                  </a:lnTo>
                  <a:lnTo>
                    <a:pt x="159105" y="33677"/>
                  </a:lnTo>
                  <a:lnTo>
                    <a:pt x="142513" y="16527"/>
                  </a:lnTo>
                  <a:lnTo>
                    <a:pt x="126560" y="7346"/>
                  </a:lnTo>
                  <a:lnTo>
                    <a:pt x="1039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91101" y="979150"/>
              <a:ext cx="196044" cy="167113"/>
            </a:xfrm>
            <a:custGeom>
              <a:avLst/>
              <a:gdLst/>
              <a:ahLst/>
              <a:cxnLst/>
              <a:rect l="0" t="0" r="0" b="0"/>
              <a:pathLst>
                <a:path w="196044" h="167113">
                  <a:moveTo>
                    <a:pt x="114764" y="0"/>
                  </a:moveTo>
                  <a:lnTo>
                    <a:pt x="56147" y="5589"/>
                  </a:lnTo>
                  <a:lnTo>
                    <a:pt x="21357" y="20243"/>
                  </a:lnTo>
                  <a:lnTo>
                    <a:pt x="5789" y="35903"/>
                  </a:lnTo>
                  <a:lnTo>
                    <a:pt x="0" y="44992"/>
                  </a:lnTo>
                  <a:lnTo>
                    <a:pt x="820" y="52222"/>
                  </a:lnTo>
                  <a:lnTo>
                    <a:pt x="6046" y="58211"/>
                  </a:lnTo>
                  <a:lnTo>
                    <a:pt x="14209" y="63374"/>
                  </a:lnTo>
                  <a:lnTo>
                    <a:pt x="48055" y="70640"/>
                  </a:lnTo>
                  <a:lnTo>
                    <a:pt x="101414" y="74265"/>
                  </a:lnTo>
                  <a:lnTo>
                    <a:pt x="153894" y="85033"/>
                  </a:lnTo>
                  <a:lnTo>
                    <a:pt x="175439" y="92774"/>
                  </a:lnTo>
                  <a:lnTo>
                    <a:pt x="192813" y="104014"/>
                  </a:lnTo>
                  <a:lnTo>
                    <a:pt x="196043" y="111457"/>
                  </a:lnTo>
                  <a:lnTo>
                    <a:pt x="195856" y="119928"/>
                  </a:lnTo>
                  <a:lnTo>
                    <a:pt x="193392" y="129085"/>
                  </a:lnTo>
                  <a:lnTo>
                    <a:pt x="181295" y="145498"/>
                  </a:lnTo>
                  <a:lnTo>
                    <a:pt x="173156" y="153151"/>
                  </a:lnTo>
                  <a:lnTo>
                    <a:pt x="151634" y="161654"/>
                  </a:lnTo>
                  <a:lnTo>
                    <a:pt x="99690" y="167112"/>
                  </a:lnTo>
                  <a:lnTo>
                    <a:pt x="39758" y="159946"/>
                  </a:lnTo>
                  <a:lnTo>
                    <a:pt x="20007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158549" y="873865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0" y="62478"/>
                  </a:lnTo>
                  <a:lnTo>
                    <a:pt x="0" y="124775"/>
                  </a:lnTo>
                  <a:lnTo>
                    <a:pt x="1170" y="185001"/>
                  </a:lnTo>
                  <a:lnTo>
                    <a:pt x="8333" y="241957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032207" y="968621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3010" y="14655"/>
                  </a:lnTo>
                  <a:lnTo>
                    <a:pt x="120006" y="20962"/>
                  </a:lnTo>
                  <a:lnTo>
                    <a:pt x="58134" y="2995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541617" y="1000207"/>
              <a:ext cx="147300" cy="171727"/>
            </a:xfrm>
            <a:custGeom>
              <a:avLst/>
              <a:gdLst/>
              <a:ahLst/>
              <a:cxnLst/>
              <a:rect l="0" t="0" r="0" b="0"/>
              <a:pathLst>
                <a:path w="147300" h="171727">
                  <a:moveTo>
                    <a:pt x="80186" y="0"/>
                  </a:moveTo>
                  <a:lnTo>
                    <a:pt x="57829" y="0"/>
                  </a:lnTo>
                  <a:lnTo>
                    <a:pt x="40614" y="6239"/>
                  </a:lnTo>
                  <a:lnTo>
                    <a:pt x="25164" y="17981"/>
                  </a:lnTo>
                  <a:lnTo>
                    <a:pt x="10498" y="34897"/>
                  </a:lnTo>
                  <a:lnTo>
                    <a:pt x="2420" y="57234"/>
                  </a:lnTo>
                  <a:lnTo>
                    <a:pt x="0" y="81589"/>
                  </a:lnTo>
                  <a:lnTo>
                    <a:pt x="2824" y="104112"/>
                  </a:lnTo>
                  <a:lnTo>
                    <a:pt x="11097" y="122701"/>
                  </a:lnTo>
                  <a:lnTo>
                    <a:pt x="35473" y="153699"/>
                  </a:lnTo>
                  <a:lnTo>
                    <a:pt x="61478" y="169672"/>
                  </a:lnTo>
                  <a:lnTo>
                    <a:pt x="81230" y="171726"/>
                  </a:lnTo>
                  <a:lnTo>
                    <a:pt x="100537" y="167570"/>
                  </a:lnTo>
                  <a:lnTo>
                    <a:pt x="116917" y="157923"/>
                  </a:lnTo>
                  <a:lnTo>
                    <a:pt x="128876" y="142718"/>
                  </a:lnTo>
                  <a:lnTo>
                    <a:pt x="146086" y="104360"/>
                  </a:lnTo>
                  <a:lnTo>
                    <a:pt x="147299" y="83817"/>
                  </a:lnTo>
                  <a:lnTo>
                    <a:pt x="145985" y="73425"/>
                  </a:lnTo>
                  <a:lnTo>
                    <a:pt x="135166" y="52520"/>
                  </a:lnTo>
                  <a:lnTo>
                    <a:pt x="109345" y="24140"/>
                  </a:lnTo>
                  <a:lnTo>
                    <a:pt x="99625" y="16093"/>
                  </a:lnTo>
                  <a:lnTo>
                    <a:pt x="89636" y="11899"/>
                  </a:lnTo>
                  <a:lnTo>
                    <a:pt x="4860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740034" y="905450"/>
              <a:ext cx="92340" cy="252685"/>
            </a:xfrm>
            <a:custGeom>
              <a:avLst/>
              <a:gdLst/>
              <a:ahLst/>
              <a:cxnLst/>
              <a:rect l="0" t="0" r="0" b="0"/>
              <a:pathLst>
                <a:path w="92340" h="252685">
                  <a:moveTo>
                    <a:pt x="60753" y="252684"/>
                  </a:moveTo>
                  <a:lnTo>
                    <a:pt x="36729" y="197640"/>
                  </a:lnTo>
                  <a:lnTo>
                    <a:pt x="24422" y="146232"/>
                  </a:lnTo>
                  <a:lnTo>
                    <a:pt x="5743" y="91017"/>
                  </a:lnTo>
                  <a:lnTo>
                    <a:pt x="0" y="49065"/>
                  </a:lnTo>
                  <a:lnTo>
                    <a:pt x="4896" y="27266"/>
                  </a:lnTo>
                  <a:lnTo>
                    <a:pt x="9477" y="18178"/>
                  </a:lnTo>
                  <a:lnTo>
                    <a:pt x="17211" y="12118"/>
                  </a:lnTo>
                  <a:lnTo>
                    <a:pt x="38281" y="5386"/>
                  </a:lnTo>
                  <a:lnTo>
                    <a:pt x="9233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74445" y="1042321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09839" y="10528"/>
                  </a:lnTo>
                  <a:lnTo>
                    <a:pt x="55665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000829" y="873865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0" y="0"/>
                  </a:moveTo>
                  <a:lnTo>
                    <a:pt x="0" y="54144"/>
                  </a:lnTo>
                  <a:lnTo>
                    <a:pt x="8405" y="116964"/>
                  </a:lnTo>
                  <a:lnTo>
                    <a:pt x="21331" y="177479"/>
                  </a:lnTo>
                  <a:lnTo>
                    <a:pt x="29560" y="240428"/>
                  </a:lnTo>
                  <a:lnTo>
                    <a:pt x="39652" y="294354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916601" y="1021264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06363" y="5589"/>
                  </a:lnTo>
                  <a:lnTo>
                    <a:pt x="54979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127171" y="994214"/>
              <a:ext cx="179620" cy="174450"/>
            </a:xfrm>
            <a:custGeom>
              <a:avLst/>
              <a:gdLst/>
              <a:ahLst/>
              <a:cxnLst/>
              <a:rect l="0" t="0" r="0" b="0"/>
              <a:pathLst>
                <a:path w="179620" h="174450">
                  <a:moveTo>
                    <a:pt x="0" y="100749"/>
                  </a:moveTo>
                  <a:lnTo>
                    <a:pt x="37478" y="92416"/>
                  </a:lnTo>
                  <a:lnTo>
                    <a:pt x="88901" y="85065"/>
                  </a:lnTo>
                  <a:lnTo>
                    <a:pt x="146628" y="65827"/>
                  </a:lnTo>
                  <a:lnTo>
                    <a:pt x="157413" y="59920"/>
                  </a:lnTo>
                  <a:lnTo>
                    <a:pt x="172517" y="43999"/>
                  </a:lnTo>
                  <a:lnTo>
                    <a:pt x="178182" y="34840"/>
                  </a:lnTo>
                  <a:lnTo>
                    <a:pt x="179619" y="26394"/>
                  </a:lnTo>
                  <a:lnTo>
                    <a:pt x="178238" y="18424"/>
                  </a:lnTo>
                  <a:lnTo>
                    <a:pt x="174977" y="10771"/>
                  </a:lnTo>
                  <a:lnTo>
                    <a:pt x="168124" y="5669"/>
                  </a:lnTo>
                  <a:lnTo>
                    <a:pt x="148031" y="0"/>
                  </a:lnTo>
                  <a:lnTo>
                    <a:pt x="116001" y="2397"/>
                  </a:lnTo>
                  <a:lnTo>
                    <a:pt x="78694" y="16106"/>
                  </a:lnTo>
                  <a:lnTo>
                    <a:pt x="49183" y="40575"/>
                  </a:lnTo>
                  <a:lnTo>
                    <a:pt x="31210" y="70052"/>
                  </a:lnTo>
                  <a:lnTo>
                    <a:pt x="24065" y="106602"/>
                  </a:lnTo>
                  <a:lnTo>
                    <a:pt x="28633" y="130256"/>
                  </a:lnTo>
                  <a:lnTo>
                    <a:pt x="33126" y="141478"/>
                  </a:lnTo>
                  <a:lnTo>
                    <a:pt x="47478" y="157065"/>
                  </a:lnTo>
                  <a:lnTo>
                    <a:pt x="56218" y="162860"/>
                  </a:lnTo>
                  <a:lnTo>
                    <a:pt x="115813" y="1744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358798" y="1027636"/>
              <a:ext cx="231628" cy="172613"/>
            </a:xfrm>
            <a:custGeom>
              <a:avLst/>
              <a:gdLst/>
              <a:ahLst/>
              <a:cxnLst/>
              <a:rect l="0" t="0" r="0" b="0"/>
              <a:pathLst>
                <a:path w="231628" h="172613">
                  <a:moveTo>
                    <a:pt x="0" y="35742"/>
                  </a:moveTo>
                  <a:lnTo>
                    <a:pt x="3119" y="84673"/>
                  </a:lnTo>
                  <a:lnTo>
                    <a:pt x="9065" y="143803"/>
                  </a:lnTo>
                  <a:lnTo>
                    <a:pt x="8383" y="149897"/>
                  </a:lnTo>
                  <a:lnTo>
                    <a:pt x="6758" y="150449"/>
                  </a:lnTo>
                  <a:lnTo>
                    <a:pt x="4505" y="147309"/>
                  </a:lnTo>
                  <a:lnTo>
                    <a:pt x="593" y="96043"/>
                  </a:lnTo>
                  <a:lnTo>
                    <a:pt x="2603" y="70731"/>
                  </a:lnTo>
                  <a:lnTo>
                    <a:pt x="29343" y="15133"/>
                  </a:lnTo>
                  <a:lnTo>
                    <a:pt x="38279" y="7965"/>
                  </a:lnTo>
                  <a:lnTo>
                    <a:pt x="60686" y="0"/>
                  </a:lnTo>
                  <a:lnTo>
                    <a:pt x="99609" y="1105"/>
                  </a:lnTo>
                  <a:lnTo>
                    <a:pt x="120700" y="9039"/>
                  </a:lnTo>
                  <a:lnTo>
                    <a:pt x="153303" y="33197"/>
                  </a:lnTo>
                  <a:lnTo>
                    <a:pt x="181033" y="87240"/>
                  </a:lnTo>
                  <a:lnTo>
                    <a:pt x="218158" y="148335"/>
                  </a:lnTo>
                  <a:lnTo>
                    <a:pt x="231627" y="172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1564790" y="1642445"/>
            <a:ext cx="511496" cy="439689"/>
            <a:chOff x="1564790" y="1642445"/>
            <a:chExt cx="511496" cy="439689"/>
          </a:xfrm>
        </p:grpSpPr>
        <p:sp>
          <p:nvSpPr>
            <p:cNvPr id="71" name="Freeform 70"/>
            <p:cNvSpPr/>
            <p:nvPr/>
          </p:nvSpPr>
          <p:spPr>
            <a:xfrm>
              <a:off x="1564790" y="1674031"/>
              <a:ext cx="214527" cy="408103"/>
            </a:xfrm>
            <a:custGeom>
              <a:avLst/>
              <a:gdLst/>
              <a:ahLst/>
              <a:cxnLst/>
              <a:rect l="0" t="0" r="0" b="0"/>
              <a:pathLst>
                <a:path w="214527" h="408103">
                  <a:moveTo>
                    <a:pt x="46070" y="0"/>
                  </a:moveTo>
                  <a:lnTo>
                    <a:pt x="46070" y="48930"/>
                  </a:lnTo>
                  <a:lnTo>
                    <a:pt x="40480" y="102472"/>
                  </a:lnTo>
                  <a:lnTo>
                    <a:pt x="37005" y="152804"/>
                  </a:lnTo>
                  <a:lnTo>
                    <a:pt x="30386" y="206582"/>
                  </a:lnTo>
                  <a:lnTo>
                    <a:pt x="21016" y="265150"/>
                  </a:lnTo>
                  <a:lnTo>
                    <a:pt x="16419" y="315779"/>
                  </a:lnTo>
                  <a:lnTo>
                    <a:pt x="6461" y="373638"/>
                  </a:lnTo>
                  <a:lnTo>
                    <a:pt x="0" y="397688"/>
                  </a:lnTo>
                  <a:lnTo>
                    <a:pt x="1318" y="404335"/>
                  </a:lnTo>
                  <a:lnTo>
                    <a:pt x="5707" y="407597"/>
                  </a:lnTo>
                  <a:lnTo>
                    <a:pt x="21112" y="408102"/>
                  </a:lnTo>
                  <a:lnTo>
                    <a:pt x="82500" y="395781"/>
                  </a:lnTo>
                  <a:lnTo>
                    <a:pt x="144816" y="382379"/>
                  </a:lnTo>
                  <a:lnTo>
                    <a:pt x="194040" y="371586"/>
                  </a:lnTo>
                  <a:lnTo>
                    <a:pt x="214526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610860" y="186354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21057"/>
                  </a:moveTo>
                  <a:lnTo>
                    <a:pt x="93254" y="17937"/>
                  </a:lnTo>
                  <a:lnTo>
                    <a:pt x="38307" y="64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568746" y="1642445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1424" y="9065"/>
                  </a:lnTo>
                  <a:lnTo>
                    <a:pt x="87250" y="11409"/>
                  </a:lnTo>
                  <a:lnTo>
                    <a:pt x="34609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821430" y="1831958"/>
              <a:ext cx="126343" cy="178986"/>
            </a:xfrm>
            <a:custGeom>
              <a:avLst/>
              <a:gdLst/>
              <a:ahLst/>
              <a:cxnLst/>
              <a:rect l="0" t="0" r="0" b="0"/>
              <a:pathLst>
                <a:path w="126343" h="178986">
                  <a:moveTo>
                    <a:pt x="126342" y="0"/>
                  </a:moveTo>
                  <a:lnTo>
                    <a:pt x="76843" y="58563"/>
                  </a:lnTo>
                  <a:lnTo>
                    <a:pt x="38777" y="119453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789844" y="1831958"/>
              <a:ext cx="200043" cy="210571"/>
            </a:xfrm>
            <a:custGeom>
              <a:avLst/>
              <a:gdLst/>
              <a:ahLst/>
              <a:cxnLst/>
              <a:rect l="0" t="0" r="0" b="0"/>
              <a:pathLst>
                <a:path w="200043" h="210571">
                  <a:moveTo>
                    <a:pt x="200042" y="210570"/>
                  </a:moveTo>
                  <a:lnTo>
                    <a:pt x="162955" y="156695"/>
                  </a:lnTo>
                  <a:lnTo>
                    <a:pt x="104802" y="94648"/>
                  </a:lnTo>
                  <a:lnTo>
                    <a:pt x="43241" y="399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042528" y="18003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063585" y="19161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453139" y="1295005"/>
            <a:ext cx="3379649" cy="863338"/>
            <a:chOff x="2453139" y="1295005"/>
            <a:chExt cx="3379649" cy="863338"/>
          </a:xfrm>
        </p:grpSpPr>
        <p:sp>
          <p:nvSpPr>
            <p:cNvPr id="79" name="Freeform 78"/>
            <p:cNvSpPr/>
            <p:nvPr/>
          </p:nvSpPr>
          <p:spPr>
            <a:xfrm>
              <a:off x="2600972" y="1410818"/>
              <a:ext cx="20624" cy="231628"/>
            </a:xfrm>
            <a:custGeom>
              <a:avLst/>
              <a:gdLst/>
              <a:ahLst/>
              <a:cxnLst/>
              <a:rect l="0" t="0" r="0" b="0"/>
              <a:pathLst>
                <a:path w="20624" h="231628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7957" y="149748"/>
                  </a:lnTo>
                  <a:lnTo>
                    <a:pt x="17049" y="207153"/>
                  </a:lnTo>
                  <a:lnTo>
                    <a:pt x="20623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453139" y="1663502"/>
              <a:ext cx="305328" cy="52644"/>
            </a:xfrm>
            <a:custGeom>
              <a:avLst/>
              <a:gdLst/>
              <a:ahLst/>
              <a:cxnLst/>
              <a:rect l="0" t="0" r="0" b="0"/>
              <a:pathLst>
                <a:path w="305328" h="52644">
                  <a:moveTo>
                    <a:pt x="305327" y="0"/>
                  </a:moveTo>
                  <a:lnTo>
                    <a:pt x="243047" y="16789"/>
                  </a:lnTo>
                  <a:lnTo>
                    <a:pt x="188996" y="23333"/>
                  </a:lnTo>
                  <a:lnTo>
                    <a:pt x="127670" y="35545"/>
                  </a:lnTo>
                  <a:lnTo>
                    <a:pt x="76563" y="45757"/>
                  </a:lnTo>
                  <a:lnTo>
                    <a:pt x="13318" y="5173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632124" y="1810901"/>
              <a:ext cx="31586" cy="242157"/>
            </a:xfrm>
            <a:custGeom>
              <a:avLst/>
              <a:gdLst/>
              <a:ahLst/>
              <a:cxnLst/>
              <a:rect l="0" t="0" r="0" b="0"/>
              <a:pathLst>
                <a:path w="31586" h="242157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16788" y="172241"/>
                  </a:lnTo>
                  <a:lnTo>
                    <a:pt x="23333" y="221629"/>
                  </a:lnTo>
                  <a:lnTo>
                    <a:pt x="31585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469554" y="1874072"/>
              <a:ext cx="152042" cy="106876"/>
            </a:xfrm>
            <a:custGeom>
              <a:avLst/>
              <a:gdLst/>
              <a:ahLst/>
              <a:cxnLst/>
              <a:rect l="0" t="0" r="0" b="0"/>
              <a:pathLst>
                <a:path w="152042" h="106876">
                  <a:moveTo>
                    <a:pt x="152041" y="31586"/>
                  </a:moveTo>
                  <a:lnTo>
                    <a:pt x="98167" y="60266"/>
                  </a:lnTo>
                  <a:lnTo>
                    <a:pt x="36120" y="97458"/>
                  </a:lnTo>
                  <a:lnTo>
                    <a:pt x="15123" y="106875"/>
                  </a:lnTo>
                  <a:lnTo>
                    <a:pt x="8120" y="105175"/>
                  </a:lnTo>
                  <a:lnTo>
                    <a:pt x="3451" y="99363"/>
                  </a:lnTo>
                  <a:lnTo>
                    <a:pt x="339" y="90808"/>
                  </a:lnTo>
                  <a:lnTo>
                    <a:pt x="0" y="71945"/>
                  </a:lnTo>
                  <a:lnTo>
                    <a:pt x="12568" y="11400"/>
                  </a:lnTo>
                  <a:lnTo>
                    <a:pt x="15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842694" y="2032000"/>
              <a:ext cx="34845" cy="126343"/>
            </a:xfrm>
            <a:custGeom>
              <a:avLst/>
              <a:gdLst/>
              <a:ahLst/>
              <a:cxnLst/>
              <a:rect l="0" t="0" r="0" b="0"/>
              <a:pathLst>
                <a:path w="34845" h="126343">
                  <a:moveTo>
                    <a:pt x="0" y="0"/>
                  </a:moveTo>
                  <a:lnTo>
                    <a:pt x="15641" y="17980"/>
                  </a:lnTo>
                  <a:lnTo>
                    <a:pt x="34844" y="64152"/>
                  </a:lnTo>
                  <a:lnTo>
                    <a:pt x="32644" y="87783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495461" y="1326590"/>
              <a:ext cx="5215" cy="210571"/>
            </a:xfrm>
            <a:custGeom>
              <a:avLst/>
              <a:gdLst/>
              <a:ahLst/>
              <a:cxnLst/>
              <a:rect l="0" t="0" r="0" b="0"/>
              <a:pathLst>
                <a:path w="5215" h="210571">
                  <a:moveTo>
                    <a:pt x="0" y="0"/>
                  </a:moveTo>
                  <a:lnTo>
                    <a:pt x="0" y="58617"/>
                  </a:lnTo>
                  <a:lnTo>
                    <a:pt x="1170" y="113961"/>
                  </a:lnTo>
                  <a:lnTo>
                    <a:pt x="5214" y="17376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358590" y="1558217"/>
              <a:ext cx="263214" cy="73701"/>
            </a:xfrm>
            <a:custGeom>
              <a:avLst/>
              <a:gdLst/>
              <a:ahLst/>
              <a:cxnLst/>
              <a:rect l="0" t="0" r="0" b="0"/>
              <a:pathLst>
                <a:path w="263214" h="73701">
                  <a:moveTo>
                    <a:pt x="263213" y="0"/>
                  </a:moveTo>
                  <a:lnTo>
                    <a:pt x="225735" y="8334"/>
                  </a:lnTo>
                  <a:lnTo>
                    <a:pt x="179900" y="15684"/>
                  </a:lnTo>
                  <a:lnTo>
                    <a:pt x="123343" y="37016"/>
                  </a:lnTo>
                  <a:lnTo>
                    <a:pt x="64163" y="49848"/>
                  </a:lnTo>
                  <a:lnTo>
                    <a:pt x="24373" y="6331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432290" y="1708543"/>
              <a:ext cx="168954" cy="269527"/>
            </a:xfrm>
            <a:custGeom>
              <a:avLst/>
              <a:gdLst/>
              <a:ahLst/>
              <a:cxnLst/>
              <a:rect l="0" t="0" r="0" b="0"/>
              <a:pathLst>
                <a:path w="168954" h="269527">
                  <a:moveTo>
                    <a:pt x="0" y="18130"/>
                  </a:moveTo>
                  <a:lnTo>
                    <a:pt x="11178" y="6952"/>
                  </a:lnTo>
                  <a:lnTo>
                    <a:pt x="29144" y="1464"/>
                  </a:lnTo>
                  <a:lnTo>
                    <a:pt x="40487" y="0"/>
                  </a:lnTo>
                  <a:lnTo>
                    <a:pt x="62447" y="4613"/>
                  </a:lnTo>
                  <a:lnTo>
                    <a:pt x="91422" y="20364"/>
                  </a:lnTo>
                  <a:lnTo>
                    <a:pt x="99552" y="26639"/>
                  </a:lnTo>
                  <a:lnTo>
                    <a:pt x="103803" y="34331"/>
                  </a:lnTo>
                  <a:lnTo>
                    <a:pt x="105406" y="52237"/>
                  </a:lnTo>
                  <a:lnTo>
                    <a:pt x="99099" y="68774"/>
                  </a:lnTo>
                  <a:lnTo>
                    <a:pt x="75987" y="98454"/>
                  </a:lnTo>
                  <a:lnTo>
                    <a:pt x="76395" y="104434"/>
                  </a:lnTo>
                  <a:lnTo>
                    <a:pt x="81345" y="109591"/>
                  </a:lnTo>
                  <a:lnTo>
                    <a:pt x="138781" y="151914"/>
                  </a:lnTo>
                  <a:lnTo>
                    <a:pt x="163433" y="183852"/>
                  </a:lnTo>
                  <a:lnTo>
                    <a:pt x="168953" y="206428"/>
                  </a:lnTo>
                  <a:lnTo>
                    <a:pt x="168787" y="217361"/>
                  </a:lnTo>
                  <a:lnTo>
                    <a:pt x="162364" y="235749"/>
                  </a:lnTo>
                  <a:lnTo>
                    <a:pt x="157375" y="243928"/>
                  </a:lnTo>
                  <a:lnTo>
                    <a:pt x="142474" y="256135"/>
                  </a:lnTo>
                  <a:lnTo>
                    <a:pt x="122983" y="264290"/>
                  </a:lnTo>
                  <a:lnTo>
                    <a:pt x="72343" y="269526"/>
                  </a:lnTo>
                  <a:lnTo>
                    <a:pt x="49700" y="269072"/>
                  </a:lnTo>
                  <a:lnTo>
                    <a:pt x="43662" y="267313"/>
                  </a:lnTo>
                  <a:lnTo>
                    <a:pt x="31585" y="2602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758673" y="1968829"/>
              <a:ext cx="60456" cy="115814"/>
            </a:xfrm>
            <a:custGeom>
              <a:avLst/>
              <a:gdLst/>
              <a:ahLst/>
              <a:cxnLst/>
              <a:rect l="0" t="0" r="0" b="0"/>
              <a:pathLst>
                <a:path w="60456" h="115814">
                  <a:moveTo>
                    <a:pt x="0" y="0"/>
                  </a:moveTo>
                  <a:lnTo>
                    <a:pt x="24047" y="9575"/>
                  </a:lnTo>
                  <a:lnTo>
                    <a:pt x="38373" y="20243"/>
                  </a:lnTo>
                  <a:lnTo>
                    <a:pt x="54004" y="44992"/>
                  </a:lnTo>
                  <a:lnTo>
                    <a:pt x="60455" y="80141"/>
                  </a:lnTo>
                  <a:lnTo>
                    <a:pt x="58844" y="97229"/>
                  </a:lnTo>
                  <a:lnTo>
                    <a:pt x="52643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287244" y="1316062"/>
              <a:ext cx="8383" cy="210571"/>
            </a:xfrm>
            <a:custGeom>
              <a:avLst/>
              <a:gdLst/>
              <a:ahLst/>
              <a:cxnLst/>
              <a:rect l="0" t="0" r="0" b="0"/>
              <a:pathLst>
                <a:path w="8383" h="210571">
                  <a:moveTo>
                    <a:pt x="8382" y="0"/>
                  </a:moveTo>
                  <a:lnTo>
                    <a:pt x="2793" y="58617"/>
                  </a:lnTo>
                  <a:lnTo>
                    <a:pt x="0" y="111621"/>
                  </a:lnTo>
                  <a:lnTo>
                    <a:pt x="7048" y="173493"/>
                  </a:lnTo>
                  <a:lnTo>
                    <a:pt x="8382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169285" y="1568746"/>
              <a:ext cx="242156" cy="63172"/>
            </a:xfrm>
            <a:custGeom>
              <a:avLst/>
              <a:gdLst/>
              <a:ahLst/>
              <a:cxnLst/>
              <a:rect l="0" t="0" r="0" b="0"/>
              <a:pathLst>
                <a:path w="242156" h="63172">
                  <a:moveTo>
                    <a:pt x="242155" y="0"/>
                  </a:moveTo>
                  <a:lnTo>
                    <a:pt x="215769" y="15641"/>
                  </a:lnTo>
                  <a:lnTo>
                    <a:pt x="158843" y="34844"/>
                  </a:lnTo>
                  <a:lnTo>
                    <a:pt x="106419" y="47913"/>
                  </a:lnTo>
                  <a:lnTo>
                    <a:pt x="47190" y="5482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232455" y="1722688"/>
              <a:ext cx="150690" cy="228250"/>
            </a:xfrm>
            <a:custGeom>
              <a:avLst/>
              <a:gdLst/>
              <a:ahLst/>
              <a:cxnLst/>
              <a:rect l="0" t="0" r="0" b="0"/>
              <a:pathLst>
                <a:path w="150690" h="228250">
                  <a:moveTo>
                    <a:pt x="0" y="46099"/>
                  </a:moveTo>
                  <a:lnTo>
                    <a:pt x="5590" y="29331"/>
                  </a:lnTo>
                  <a:lnTo>
                    <a:pt x="17693" y="17980"/>
                  </a:lnTo>
                  <a:lnTo>
                    <a:pt x="54058" y="1160"/>
                  </a:lnTo>
                  <a:lnTo>
                    <a:pt x="74329" y="0"/>
                  </a:lnTo>
                  <a:lnTo>
                    <a:pt x="93867" y="4554"/>
                  </a:lnTo>
                  <a:lnTo>
                    <a:pt x="110349" y="14376"/>
                  </a:lnTo>
                  <a:lnTo>
                    <a:pt x="132782" y="38650"/>
                  </a:lnTo>
                  <a:lnTo>
                    <a:pt x="148658" y="73658"/>
                  </a:lnTo>
                  <a:lnTo>
                    <a:pt x="150689" y="96952"/>
                  </a:lnTo>
                  <a:lnTo>
                    <a:pt x="142460" y="151680"/>
                  </a:lnTo>
                  <a:lnTo>
                    <a:pt x="133116" y="175302"/>
                  </a:lnTo>
                  <a:lnTo>
                    <a:pt x="108053" y="209531"/>
                  </a:lnTo>
                  <a:lnTo>
                    <a:pt x="81929" y="226065"/>
                  </a:lnTo>
                  <a:lnTo>
                    <a:pt x="62149" y="228249"/>
                  </a:lnTo>
                  <a:lnTo>
                    <a:pt x="41660" y="224151"/>
                  </a:lnTo>
                  <a:lnTo>
                    <a:pt x="20855" y="214530"/>
                  </a:lnTo>
                  <a:lnTo>
                    <a:pt x="6150" y="199336"/>
                  </a:lnTo>
                  <a:lnTo>
                    <a:pt x="591" y="190371"/>
                  </a:lnTo>
                  <a:lnTo>
                    <a:pt x="394" y="182055"/>
                  </a:lnTo>
                  <a:lnTo>
                    <a:pt x="3772" y="174171"/>
                  </a:lnTo>
                  <a:lnTo>
                    <a:pt x="9534" y="166575"/>
                  </a:lnTo>
                  <a:lnTo>
                    <a:pt x="28414" y="158136"/>
                  </a:lnTo>
                  <a:lnTo>
                    <a:pt x="51233" y="155555"/>
                  </a:lnTo>
                  <a:lnTo>
                    <a:pt x="94479" y="160310"/>
                  </a:lnTo>
                  <a:lnTo>
                    <a:pt x="126343" y="1619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527253" y="1916186"/>
              <a:ext cx="63173" cy="136872"/>
            </a:xfrm>
            <a:custGeom>
              <a:avLst/>
              <a:gdLst/>
              <a:ahLst/>
              <a:cxnLst/>
              <a:rect l="0" t="0" r="0" b="0"/>
              <a:pathLst>
                <a:path w="63173" h="136872">
                  <a:moveTo>
                    <a:pt x="0" y="0"/>
                  </a:moveTo>
                  <a:lnTo>
                    <a:pt x="49499" y="55088"/>
                  </a:lnTo>
                  <a:lnTo>
                    <a:pt x="57095" y="77906"/>
                  </a:lnTo>
                  <a:lnTo>
                    <a:pt x="63172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908739" y="1295005"/>
              <a:ext cx="152725" cy="264918"/>
            </a:xfrm>
            <a:custGeom>
              <a:avLst/>
              <a:gdLst/>
              <a:ahLst/>
              <a:cxnLst/>
              <a:rect l="0" t="0" r="0" b="0"/>
              <a:pathLst>
                <a:path w="152725" h="264918">
                  <a:moveTo>
                    <a:pt x="39655" y="0"/>
                  </a:moveTo>
                  <a:lnTo>
                    <a:pt x="14461" y="55044"/>
                  </a:lnTo>
                  <a:lnTo>
                    <a:pt x="5840" y="79836"/>
                  </a:lnTo>
                  <a:lnTo>
                    <a:pt x="3074" y="83640"/>
                  </a:lnTo>
                  <a:lnTo>
                    <a:pt x="1229" y="81496"/>
                  </a:lnTo>
                  <a:lnTo>
                    <a:pt x="0" y="75388"/>
                  </a:lnTo>
                  <a:lnTo>
                    <a:pt x="4873" y="59242"/>
                  </a:lnTo>
                  <a:lnTo>
                    <a:pt x="20770" y="33541"/>
                  </a:lnTo>
                  <a:lnTo>
                    <a:pt x="34771" y="19586"/>
                  </a:lnTo>
                  <a:lnTo>
                    <a:pt x="52691" y="9485"/>
                  </a:lnTo>
                  <a:lnTo>
                    <a:pt x="72355" y="7335"/>
                  </a:lnTo>
                  <a:lnTo>
                    <a:pt x="91623" y="11449"/>
                  </a:lnTo>
                  <a:lnTo>
                    <a:pt x="107985" y="21076"/>
                  </a:lnTo>
                  <a:lnTo>
                    <a:pt x="130351" y="50828"/>
                  </a:lnTo>
                  <a:lnTo>
                    <a:pt x="146206" y="83690"/>
                  </a:lnTo>
                  <a:lnTo>
                    <a:pt x="152724" y="121243"/>
                  </a:lnTo>
                  <a:lnTo>
                    <a:pt x="146521" y="167449"/>
                  </a:lnTo>
                  <a:lnTo>
                    <a:pt x="130911" y="210371"/>
                  </a:lnTo>
                  <a:lnTo>
                    <a:pt x="105644" y="247055"/>
                  </a:lnTo>
                  <a:lnTo>
                    <a:pt x="79484" y="264014"/>
                  </a:lnTo>
                  <a:lnTo>
                    <a:pt x="70887" y="264917"/>
                  </a:lnTo>
                  <a:lnTo>
                    <a:pt x="55095" y="259680"/>
                  </a:lnTo>
                  <a:lnTo>
                    <a:pt x="43397" y="246435"/>
                  </a:lnTo>
                  <a:lnTo>
                    <a:pt x="38640" y="237989"/>
                  </a:lnTo>
                  <a:lnTo>
                    <a:pt x="37809" y="230019"/>
                  </a:lnTo>
                  <a:lnTo>
                    <a:pt x="43123" y="214925"/>
                  </a:lnTo>
                  <a:lnTo>
                    <a:pt x="59270" y="193273"/>
                  </a:lnTo>
                  <a:lnTo>
                    <a:pt x="78398" y="185335"/>
                  </a:lnTo>
                  <a:lnTo>
                    <a:pt x="90050" y="183218"/>
                  </a:lnTo>
                  <a:lnTo>
                    <a:pt x="112355" y="187105"/>
                  </a:lnTo>
                  <a:lnTo>
                    <a:pt x="14494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895751" y="1631917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2482" y="5589"/>
                  </a:lnTo>
                  <a:lnTo>
                    <a:pt x="102241" y="10722"/>
                  </a:lnTo>
                  <a:lnTo>
                    <a:pt x="51002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895751" y="1731612"/>
              <a:ext cx="138091" cy="202587"/>
            </a:xfrm>
            <a:custGeom>
              <a:avLst/>
              <a:gdLst/>
              <a:ahLst/>
              <a:cxnLst/>
              <a:rect l="0" t="0" r="0" b="0"/>
              <a:pathLst>
                <a:path w="138091" h="202587">
                  <a:moveTo>
                    <a:pt x="0" y="5590"/>
                  </a:moveTo>
                  <a:lnTo>
                    <a:pt x="16768" y="0"/>
                  </a:lnTo>
                  <a:lnTo>
                    <a:pt x="34358" y="376"/>
                  </a:lnTo>
                  <a:lnTo>
                    <a:pt x="52705" y="5612"/>
                  </a:lnTo>
                  <a:lnTo>
                    <a:pt x="90793" y="34593"/>
                  </a:lnTo>
                  <a:lnTo>
                    <a:pt x="94454" y="42473"/>
                  </a:lnTo>
                  <a:lnTo>
                    <a:pt x="95402" y="60587"/>
                  </a:lnTo>
                  <a:lnTo>
                    <a:pt x="91677" y="67991"/>
                  </a:lnTo>
                  <a:lnTo>
                    <a:pt x="78180" y="79337"/>
                  </a:lnTo>
                  <a:lnTo>
                    <a:pt x="75517" y="85170"/>
                  </a:lnTo>
                  <a:lnTo>
                    <a:pt x="76081" y="91399"/>
                  </a:lnTo>
                  <a:lnTo>
                    <a:pt x="78796" y="97891"/>
                  </a:lnTo>
                  <a:lnTo>
                    <a:pt x="91173" y="108223"/>
                  </a:lnTo>
                  <a:lnTo>
                    <a:pt x="122125" y="129978"/>
                  </a:lnTo>
                  <a:lnTo>
                    <a:pt x="138090" y="155529"/>
                  </a:lnTo>
                  <a:lnTo>
                    <a:pt x="137684" y="164041"/>
                  </a:lnTo>
                  <a:lnTo>
                    <a:pt x="133903" y="172055"/>
                  </a:lnTo>
                  <a:lnTo>
                    <a:pt x="127873" y="179738"/>
                  </a:lnTo>
                  <a:lnTo>
                    <a:pt x="108695" y="191393"/>
                  </a:lnTo>
                  <a:lnTo>
                    <a:pt x="83404" y="199303"/>
                  </a:lnTo>
                  <a:lnTo>
                    <a:pt x="39790" y="202586"/>
                  </a:lnTo>
                  <a:lnTo>
                    <a:pt x="0" y="1951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137906" y="1916186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527461" y="1309689"/>
              <a:ext cx="247709" cy="245395"/>
            </a:xfrm>
            <a:custGeom>
              <a:avLst/>
              <a:gdLst/>
              <a:ahLst/>
              <a:cxnLst/>
              <a:rect l="0" t="0" r="0" b="0"/>
              <a:pathLst>
                <a:path w="247709" h="245395">
                  <a:moveTo>
                    <a:pt x="0" y="27430"/>
                  </a:moveTo>
                  <a:lnTo>
                    <a:pt x="26386" y="11789"/>
                  </a:lnTo>
                  <a:lnTo>
                    <a:pt x="63450" y="1088"/>
                  </a:lnTo>
                  <a:lnTo>
                    <a:pt x="124664" y="0"/>
                  </a:lnTo>
                  <a:lnTo>
                    <a:pt x="176573" y="10703"/>
                  </a:lnTo>
                  <a:lnTo>
                    <a:pt x="185566" y="16279"/>
                  </a:lnTo>
                  <a:lnTo>
                    <a:pt x="198677" y="31832"/>
                  </a:lnTo>
                  <a:lnTo>
                    <a:pt x="200302" y="40893"/>
                  </a:lnTo>
                  <a:lnTo>
                    <a:pt x="195868" y="60320"/>
                  </a:lnTo>
                  <a:lnTo>
                    <a:pt x="180218" y="85398"/>
                  </a:lnTo>
                  <a:lnTo>
                    <a:pt x="164324" y="97257"/>
                  </a:lnTo>
                  <a:lnTo>
                    <a:pt x="125526" y="114402"/>
                  </a:lnTo>
                  <a:lnTo>
                    <a:pt x="123458" y="116997"/>
                  </a:lnTo>
                  <a:lnTo>
                    <a:pt x="126759" y="118727"/>
                  </a:lnTo>
                  <a:lnTo>
                    <a:pt x="184368" y="131306"/>
                  </a:lnTo>
                  <a:lnTo>
                    <a:pt x="227491" y="154880"/>
                  </a:lnTo>
                  <a:lnTo>
                    <a:pt x="235889" y="161529"/>
                  </a:lnTo>
                  <a:lnTo>
                    <a:pt x="245219" y="181396"/>
                  </a:lnTo>
                  <a:lnTo>
                    <a:pt x="247708" y="193245"/>
                  </a:lnTo>
                  <a:lnTo>
                    <a:pt x="247027" y="203484"/>
                  </a:lnTo>
                  <a:lnTo>
                    <a:pt x="240031" y="221100"/>
                  </a:lnTo>
                  <a:lnTo>
                    <a:pt x="222884" y="233608"/>
                  </a:lnTo>
                  <a:lnTo>
                    <a:pt x="199665" y="241897"/>
                  </a:lnTo>
                  <a:lnTo>
                    <a:pt x="160286" y="245394"/>
                  </a:lnTo>
                  <a:lnTo>
                    <a:pt x="105057" y="239807"/>
                  </a:lnTo>
                  <a:lnTo>
                    <a:pt x="63171" y="2380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516933" y="1600331"/>
              <a:ext cx="315855" cy="21058"/>
            </a:xfrm>
            <a:custGeom>
              <a:avLst/>
              <a:gdLst/>
              <a:ahLst/>
              <a:cxnLst/>
              <a:rect l="0" t="0" r="0" b="0"/>
              <a:pathLst>
                <a:path w="315855" h="21058">
                  <a:moveTo>
                    <a:pt x="315854" y="0"/>
                  </a:moveTo>
                  <a:lnTo>
                    <a:pt x="257237" y="5589"/>
                  </a:lnTo>
                  <a:lnTo>
                    <a:pt x="201894" y="9553"/>
                  </a:lnTo>
                  <a:lnTo>
                    <a:pt x="152887" y="11409"/>
                  </a:lnTo>
                  <a:lnTo>
                    <a:pt x="101321" y="17679"/>
                  </a:lnTo>
                  <a:lnTo>
                    <a:pt x="51337" y="200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748559" y="1705616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9756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539728" y="1758259"/>
              <a:ext cx="187775" cy="129712"/>
            </a:xfrm>
            <a:custGeom>
              <a:avLst/>
              <a:gdLst/>
              <a:ahLst/>
              <a:cxnLst/>
              <a:rect l="0" t="0" r="0" b="0"/>
              <a:pathLst>
                <a:path w="187775" h="129712">
                  <a:moveTo>
                    <a:pt x="187774" y="21057"/>
                  </a:moveTo>
                  <a:lnTo>
                    <a:pt x="126901" y="63718"/>
                  </a:lnTo>
                  <a:lnTo>
                    <a:pt x="66540" y="112336"/>
                  </a:lnTo>
                  <a:lnTo>
                    <a:pt x="38769" y="127781"/>
                  </a:lnTo>
                  <a:lnTo>
                    <a:pt x="18604" y="129711"/>
                  </a:lnTo>
                  <a:lnTo>
                    <a:pt x="8314" y="128588"/>
                  </a:lnTo>
                  <a:lnTo>
                    <a:pt x="2624" y="124329"/>
                  </a:lnTo>
                  <a:lnTo>
                    <a:pt x="0" y="117981"/>
                  </a:lnTo>
                  <a:lnTo>
                    <a:pt x="204" y="101569"/>
                  </a:lnTo>
                  <a:lnTo>
                    <a:pt x="13017" y="46564"/>
                  </a:lnTo>
                  <a:lnTo>
                    <a:pt x="193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Freeform 100"/>
          <p:cNvSpPr/>
          <p:nvPr/>
        </p:nvSpPr>
        <p:spPr>
          <a:xfrm>
            <a:off x="2811108" y="3095378"/>
            <a:ext cx="1252893" cy="589597"/>
          </a:xfrm>
          <a:custGeom>
            <a:avLst/>
            <a:gdLst/>
            <a:ahLst/>
            <a:cxnLst/>
            <a:rect l="0" t="0" r="0" b="0"/>
            <a:pathLst>
              <a:path w="1252893" h="589597">
                <a:moveTo>
                  <a:pt x="0" y="0"/>
                </a:moveTo>
                <a:lnTo>
                  <a:pt x="1252892" y="0"/>
                </a:lnTo>
                <a:lnTo>
                  <a:pt x="1252892" y="589596"/>
                </a:lnTo>
                <a:lnTo>
                  <a:pt x="0" y="589596"/>
                </a:lnTo>
                <a:close/>
              </a:path>
            </a:pathLst>
          </a:custGeom>
          <a:solidFill>
            <a:srgbClr val="009300"/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4078871" y="3091035"/>
            <a:ext cx="422605" cy="588791"/>
          </a:xfrm>
          <a:custGeom>
            <a:avLst/>
            <a:gdLst/>
            <a:ahLst/>
            <a:cxnLst/>
            <a:rect l="0" t="0" r="0" b="0"/>
            <a:pathLst>
              <a:path w="422605" h="588791">
                <a:moveTo>
                  <a:pt x="0" y="0"/>
                </a:moveTo>
                <a:lnTo>
                  <a:pt x="422604" y="0"/>
                </a:lnTo>
                <a:lnTo>
                  <a:pt x="422604" y="588790"/>
                </a:lnTo>
                <a:lnTo>
                  <a:pt x="0" y="58879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9" name="Group 118"/>
          <p:cNvGrpSpPr/>
          <p:nvPr/>
        </p:nvGrpSpPr>
        <p:grpSpPr>
          <a:xfrm>
            <a:off x="436131" y="3874487"/>
            <a:ext cx="2859289" cy="559994"/>
            <a:chOff x="436131" y="3874487"/>
            <a:chExt cx="2859289" cy="559994"/>
          </a:xfrm>
        </p:grpSpPr>
        <p:sp>
          <p:nvSpPr>
            <p:cNvPr id="103" name="Freeform 102"/>
            <p:cNvSpPr/>
            <p:nvPr/>
          </p:nvSpPr>
          <p:spPr>
            <a:xfrm>
              <a:off x="436131" y="3990300"/>
              <a:ext cx="269279" cy="444181"/>
            </a:xfrm>
            <a:custGeom>
              <a:avLst/>
              <a:gdLst/>
              <a:ahLst/>
              <a:cxnLst/>
              <a:rect l="0" t="0" r="0" b="0"/>
              <a:pathLst>
                <a:path w="269279" h="444181">
                  <a:moveTo>
                    <a:pt x="6065" y="0"/>
                  </a:moveTo>
                  <a:lnTo>
                    <a:pt x="2946" y="42692"/>
                  </a:lnTo>
                  <a:lnTo>
                    <a:pt x="0" y="65767"/>
                  </a:lnTo>
                  <a:lnTo>
                    <a:pt x="3748" y="113983"/>
                  </a:lnTo>
                  <a:lnTo>
                    <a:pt x="5036" y="156334"/>
                  </a:lnTo>
                  <a:lnTo>
                    <a:pt x="5608" y="199334"/>
                  </a:lnTo>
                  <a:lnTo>
                    <a:pt x="5862" y="241841"/>
                  </a:lnTo>
                  <a:lnTo>
                    <a:pt x="6005" y="304064"/>
                  </a:lnTo>
                  <a:lnTo>
                    <a:pt x="6048" y="358895"/>
                  </a:lnTo>
                  <a:lnTo>
                    <a:pt x="6062" y="419937"/>
                  </a:lnTo>
                  <a:lnTo>
                    <a:pt x="6063" y="434376"/>
                  </a:lnTo>
                  <a:lnTo>
                    <a:pt x="9573" y="441662"/>
                  </a:lnTo>
                  <a:lnTo>
                    <a:pt x="15423" y="444180"/>
                  </a:lnTo>
                  <a:lnTo>
                    <a:pt x="22832" y="443519"/>
                  </a:lnTo>
                  <a:lnTo>
                    <a:pt x="80313" y="418594"/>
                  </a:lnTo>
                  <a:lnTo>
                    <a:pt x="130392" y="403783"/>
                  </a:lnTo>
                  <a:lnTo>
                    <a:pt x="188465" y="389592"/>
                  </a:lnTo>
                  <a:lnTo>
                    <a:pt x="244736" y="375524"/>
                  </a:lnTo>
                  <a:lnTo>
                    <a:pt x="269278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42196" y="4139894"/>
              <a:ext cx="115815" cy="8335"/>
            </a:xfrm>
            <a:custGeom>
              <a:avLst/>
              <a:gdLst/>
              <a:ahLst/>
              <a:cxnLst/>
              <a:rect l="0" t="0" r="0" b="0"/>
              <a:pathLst>
                <a:path w="115815" h="8335">
                  <a:moveTo>
                    <a:pt x="115814" y="8334"/>
                  </a:moveTo>
                  <a:lnTo>
                    <a:pt x="78336" y="0"/>
                  </a:lnTo>
                  <a:lnTo>
                    <a:pt x="43488" y="1575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52725" y="3916601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51953" y="5589"/>
                  </a:lnTo>
                  <a:lnTo>
                    <a:pt x="95356" y="21330"/>
                  </a:lnTo>
                  <a:lnTo>
                    <a:pt x="36127" y="4587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51940" y="4137699"/>
              <a:ext cx="206490" cy="242157"/>
            </a:xfrm>
            <a:custGeom>
              <a:avLst/>
              <a:gdLst/>
              <a:ahLst/>
              <a:cxnLst/>
              <a:rect l="0" t="0" r="0" b="0"/>
              <a:pathLst>
                <a:path w="206490" h="242157">
                  <a:moveTo>
                    <a:pt x="174567" y="0"/>
                  </a:moveTo>
                  <a:lnTo>
                    <a:pt x="111140" y="19128"/>
                  </a:lnTo>
                  <a:lnTo>
                    <a:pt x="49373" y="49364"/>
                  </a:lnTo>
                  <a:lnTo>
                    <a:pt x="4645" y="81211"/>
                  </a:lnTo>
                  <a:lnTo>
                    <a:pt x="454" y="88066"/>
                  </a:lnTo>
                  <a:lnTo>
                    <a:pt x="0" y="94975"/>
                  </a:lnTo>
                  <a:lnTo>
                    <a:pt x="2037" y="101922"/>
                  </a:lnTo>
                  <a:lnTo>
                    <a:pt x="8075" y="106552"/>
                  </a:lnTo>
                  <a:lnTo>
                    <a:pt x="38928" y="113070"/>
                  </a:lnTo>
                  <a:lnTo>
                    <a:pt x="91276" y="115272"/>
                  </a:lnTo>
                  <a:lnTo>
                    <a:pt x="146676" y="121296"/>
                  </a:lnTo>
                  <a:lnTo>
                    <a:pt x="183071" y="130436"/>
                  </a:lnTo>
                  <a:lnTo>
                    <a:pt x="191935" y="136090"/>
                  </a:lnTo>
                  <a:lnTo>
                    <a:pt x="204903" y="151732"/>
                  </a:lnTo>
                  <a:lnTo>
                    <a:pt x="206489" y="159646"/>
                  </a:lnTo>
                  <a:lnTo>
                    <a:pt x="205207" y="167262"/>
                  </a:lnTo>
                  <a:lnTo>
                    <a:pt x="197544" y="181964"/>
                  </a:lnTo>
                  <a:lnTo>
                    <a:pt x="186339" y="196296"/>
                  </a:lnTo>
                  <a:lnTo>
                    <a:pt x="161288" y="211930"/>
                  </a:lnTo>
                  <a:lnTo>
                    <a:pt x="107914" y="231344"/>
                  </a:lnTo>
                  <a:lnTo>
                    <a:pt x="45427" y="240732"/>
                  </a:lnTo>
                  <a:lnTo>
                    <a:pt x="27168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096427" y="3874487"/>
              <a:ext cx="30123" cy="473783"/>
            </a:xfrm>
            <a:custGeom>
              <a:avLst/>
              <a:gdLst/>
              <a:ahLst/>
              <a:cxnLst/>
              <a:rect l="0" t="0" r="0" b="0"/>
              <a:pathLst>
                <a:path w="30123" h="473783">
                  <a:moveTo>
                    <a:pt x="9065" y="0"/>
                  </a:moveTo>
                  <a:lnTo>
                    <a:pt x="0" y="58617"/>
                  </a:lnTo>
                  <a:lnTo>
                    <a:pt x="7231" y="107895"/>
                  </a:lnTo>
                  <a:lnTo>
                    <a:pt x="15410" y="161820"/>
                  </a:lnTo>
                  <a:lnTo>
                    <a:pt x="18354" y="219912"/>
                  </a:lnTo>
                  <a:lnTo>
                    <a:pt x="19226" y="270140"/>
                  </a:lnTo>
                  <a:lnTo>
                    <a:pt x="19485" y="328436"/>
                  </a:lnTo>
                  <a:lnTo>
                    <a:pt x="20731" y="387822"/>
                  </a:lnTo>
                  <a:lnTo>
                    <a:pt x="27920" y="444757"/>
                  </a:lnTo>
                  <a:lnTo>
                    <a:pt x="30122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79150" y="4098878"/>
              <a:ext cx="273742" cy="49351"/>
            </a:xfrm>
            <a:custGeom>
              <a:avLst/>
              <a:gdLst/>
              <a:ahLst/>
              <a:cxnLst/>
              <a:rect l="0" t="0" r="0" b="0"/>
              <a:pathLst>
                <a:path w="273742" h="49351">
                  <a:moveTo>
                    <a:pt x="273741" y="7236"/>
                  </a:moveTo>
                  <a:lnTo>
                    <a:pt x="246185" y="0"/>
                  </a:lnTo>
                  <a:lnTo>
                    <a:pt x="186843" y="477"/>
                  </a:lnTo>
                  <a:lnTo>
                    <a:pt x="124384" y="11490"/>
                  </a:lnTo>
                  <a:lnTo>
                    <a:pt x="68157" y="24930"/>
                  </a:lnTo>
                  <a:lnTo>
                    <a:pt x="25161" y="38850"/>
                  </a:lnTo>
                  <a:lnTo>
                    <a:pt x="0" y="493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295005" y="4137699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0" y="0"/>
                  </a:moveTo>
                  <a:lnTo>
                    <a:pt x="5589" y="58617"/>
                  </a:lnTo>
                  <a:lnTo>
                    <a:pt x="10722" y="113961"/>
                  </a:lnTo>
                  <a:lnTo>
                    <a:pt x="18669" y="176886"/>
                  </a:lnTo>
                  <a:lnTo>
                    <a:pt x="21057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263419" y="39903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389761" y="4164927"/>
              <a:ext cx="242157" cy="227623"/>
            </a:xfrm>
            <a:custGeom>
              <a:avLst/>
              <a:gdLst/>
              <a:ahLst/>
              <a:cxnLst/>
              <a:rect l="0" t="0" r="0" b="0"/>
              <a:pathLst>
                <a:path w="242157" h="227623">
                  <a:moveTo>
                    <a:pt x="0" y="46472"/>
                  </a:moveTo>
                  <a:lnTo>
                    <a:pt x="5589" y="105088"/>
                  </a:lnTo>
                  <a:lnTo>
                    <a:pt x="10723" y="159262"/>
                  </a:lnTo>
                  <a:lnTo>
                    <a:pt x="21789" y="211904"/>
                  </a:lnTo>
                  <a:lnTo>
                    <a:pt x="26062" y="227622"/>
                  </a:lnTo>
                  <a:lnTo>
                    <a:pt x="25563" y="226900"/>
                  </a:lnTo>
                  <a:lnTo>
                    <a:pt x="6667" y="166077"/>
                  </a:lnTo>
                  <a:lnTo>
                    <a:pt x="1317" y="112515"/>
                  </a:lnTo>
                  <a:lnTo>
                    <a:pt x="3380" y="59994"/>
                  </a:lnTo>
                  <a:lnTo>
                    <a:pt x="14706" y="15478"/>
                  </a:lnTo>
                  <a:lnTo>
                    <a:pt x="20332" y="9431"/>
                  </a:lnTo>
                  <a:lnTo>
                    <a:pt x="27593" y="6570"/>
                  </a:lnTo>
                  <a:lnTo>
                    <a:pt x="35943" y="5833"/>
                  </a:lnTo>
                  <a:lnTo>
                    <a:pt x="51460" y="11252"/>
                  </a:lnTo>
                  <a:lnTo>
                    <a:pt x="58873" y="15973"/>
                  </a:lnTo>
                  <a:lnTo>
                    <a:pt x="70230" y="30577"/>
                  </a:lnTo>
                  <a:lnTo>
                    <a:pt x="87052" y="68549"/>
                  </a:lnTo>
                  <a:lnTo>
                    <a:pt x="93235" y="108891"/>
                  </a:lnTo>
                  <a:lnTo>
                    <a:pt x="109352" y="45689"/>
                  </a:lnTo>
                  <a:lnTo>
                    <a:pt x="125077" y="14654"/>
                  </a:lnTo>
                  <a:lnTo>
                    <a:pt x="133688" y="7713"/>
                  </a:lnTo>
                  <a:lnTo>
                    <a:pt x="155733" y="0"/>
                  </a:lnTo>
                  <a:lnTo>
                    <a:pt x="165823" y="282"/>
                  </a:lnTo>
                  <a:lnTo>
                    <a:pt x="183274" y="6836"/>
                  </a:lnTo>
                  <a:lnTo>
                    <a:pt x="206252" y="23679"/>
                  </a:lnTo>
                  <a:lnTo>
                    <a:pt x="217620" y="46091"/>
                  </a:lnTo>
                  <a:lnTo>
                    <a:pt x="237018" y="109376"/>
                  </a:lnTo>
                  <a:lnTo>
                    <a:pt x="242156" y="172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692284" y="4151377"/>
              <a:ext cx="202846" cy="228479"/>
            </a:xfrm>
            <a:custGeom>
              <a:avLst/>
              <a:gdLst/>
              <a:ahLst/>
              <a:cxnLst/>
              <a:rect l="0" t="0" r="0" b="0"/>
              <a:pathLst>
                <a:path w="202846" h="228479">
                  <a:moveTo>
                    <a:pt x="171260" y="70550"/>
                  </a:moveTo>
                  <a:lnTo>
                    <a:pt x="165671" y="53782"/>
                  </a:lnTo>
                  <a:lnTo>
                    <a:pt x="145427" y="26588"/>
                  </a:lnTo>
                  <a:lnTo>
                    <a:pt x="117202" y="7481"/>
                  </a:lnTo>
                  <a:lnTo>
                    <a:pt x="81023" y="0"/>
                  </a:lnTo>
                  <a:lnTo>
                    <a:pt x="57455" y="4489"/>
                  </a:lnTo>
                  <a:lnTo>
                    <a:pt x="46257" y="8962"/>
                  </a:lnTo>
                  <a:lnTo>
                    <a:pt x="27575" y="26410"/>
                  </a:lnTo>
                  <a:lnTo>
                    <a:pt x="12644" y="50932"/>
                  </a:lnTo>
                  <a:lnTo>
                    <a:pt x="0" y="95283"/>
                  </a:lnTo>
                  <a:lnTo>
                    <a:pt x="5023" y="146015"/>
                  </a:lnTo>
                  <a:lnTo>
                    <a:pt x="11979" y="170771"/>
                  </a:lnTo>
                  <a:lnTo>
                    <a:pt x="35508" y="205727"/>
                  </a:lnTo>
                  <a:lnTo>
                    <a:pt x="42154" y="213311"/>
                  </a:lnTo>
                  <a:lnTo>
                    <a:pt x="50094" y="217197"/>
                  </a:lnTo>
                  <a:lnTo>
                    <a:pt x="68275" y="218395"/>
                  </a:lnTo>
                  <a:lnTo>
                    <a:pt x="84935" y="211908"/>
                  </a:lnTo>
                  <a:lnTo>
                    <a:pt x="100138" y="200056"/>
                  </a:lnTo>
                  <a:lnTo>
                    <a:pt x="120681" y="173653"/>
                  </a:lnTo>
                  <a:lnTo>
                    <a:pt x="142531" y="122905"/>
                  </a:lnTo>
                  <a:lnTo>
                    <a:pt x="149857" y="80805"/>
                  </a:lnTo>
                  <a:lnTo>
                    <a:pt x="152312" y="80896"/>
                  </a:lnTo>
                  <a:lnTo>
                    <a:pt x="155118" y="84467"/>
                  </a:lnTo>
                  <a:lnTo>
                    <a:pt x="165827" y="144008"/>
                  </a:lnTo>
                  <a:lnTo>
                    <a:pt x="179762" y="185146"/>
                  </a:lnTo>
                  <a:lnTo>
                    <a:pt x="202845" y="2284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989886" y="3958715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10722" y="161314"/>
                  </a:lnTo>
                  <a:lnTo>
                    <a:pt x="18669" y="215398"/>
                  </a:lnTo>
                  <a:lnTo>
                    <a:pt x="26174" y="270535"/>
                  </a:lnTo>
                  <a:lnTo>
                    <a:pt x="39206" y="328055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905658" y="4127171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0"/>
                  </a:moveTo>
                  <a:lnTo>
                    <a:pt x="162481" y="0"/>
                  </a:lnTo>
                  <a:lnTo>
                    <a:pt x="107137" y="1170"/>
                  </a:lnTo>
                  <a:lnTo>
                    <a:pt x="4421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126756" y="4071598"/>
              <a:ext cx="189514" cy="255615"/>
            </a:xfrm>
            <a:custGeom>
              <a:avLst/>
              <a:gdLst/>
              <a:ahLst/>
              <a:cxnLst/>
              <a:rect l="0" t="0" r="0" b="0"/>
              <a:pathLst>
                <a:path w="189514" h="255615">
                  <a:moveTo>
                    <a:pt x="0" y="139801"/>
                  </a:moveTo>
                  <a:lnTo>
                    <a:pt x="58617" y="139801"/>
                  </a:lnTo>
                  <a:lnTo>
                    <a:pt x="115214" y="128348"/>
                  </a:lnTo>
                  <a:lnTo>
                    <a:pt x="135434" y="120673"/>
                  </a:lnTo>
                  <a:lnTo>
                    <a:pt x="152220" y="109463"/>
                  </a:lnTo>
                  <a:lnTo>
                    <a:pt x="164359" y="93562"/>
                  </a:lnTo>
                  <a:lnTo>
                    <a:pt x="172485" y="73626"/>
                  </a:lnTo>
                  <a:lnTo>
                    <a:pt x="176096" y="49169"/>
                  </a:lnTo>
                  <a:lnTo>
                    <a:pt x="171462" y="28940"/>
                  </a:lnTo>
                  <a:lnTo>
                    <a:pt x="166950" y="20270"/>
                  </a:lnTo>
                  <a:lnTo>
                    <a:pt x="152579" y="7517"/>
                  </a:lnTo>
                  <a:lnTo>
                    <a:pt x="143833" y="2479"/>
                  </a:lnTo>
                  <a:lnTo>
                    <a:pt x="124757" y="0"/>
                  </a:lnTo>
                  <a:lnTo>
                    <a:pt x="83915" y="7941"/>
                  </a:lnTo>
                  <a:lnTo>
                    <a:pt x="58139" y="23002"/>
                  </a:lnTo>
                  <a:lnTo>
                    <a:pt x="35684" y="42283"/>
                  </a:lnTo>
                  <a:lnTo>
                    <a:pt x="19802" y="68403"/>
                  </a:lnTo>
                  <a:lnTo>
                    <a:pt x="5125" y="109840"/>
                  </a:lnTo>
                  <a:lnTo>
                    <a:pt x="2278" y="135063"/>
                  </a:lnTo>
                  <a:lnTo>
                    <a:pt x="7251" y="158752"/>
                  </a:lnTo>
                  <a:lnTo>
                    <a:pt x="23205" y="188700"/>
                  </a:lnTo>
                  <a:lnTo>
                    <a:pt x="49558" y="219779"/>
                  </a:lnTo>
                  <a:lnTo>
                    <a:pt x="75905" y="235768"/>
                  </a:lnTo>
                  <a:lnTo>
                    <a:pt x="118589" y="250481"/>
                  </a:lnTo>
                  <a:lnTo>
                    <a:pt x="168441" y="254600"/>
                  </a:lnTo>
                  <a:lnTo>
                    <a:pt x="189513" y="2556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758466" y="3990300"/>
              <a:ext cx="63172" cy="347442"/>
            </a:xfrm>
            <a:custGeom>
              <a:avLst/>
              <a:gdLst/>
              <a:ahLst/>
              <a:cxnLst/>
              <a:rect l="0" t="0" r="0" b="0"/>
              <a:pathLst>
                <a:path w="63172" h="347442">
                  <a:moveTo>
                    <a:pt x="0" y="0"/>
                  </a:moveTo>
                  <a:lnTo>
                    <a:pt x="3120" y="48931"/>
                  </a:lnTo>
                  <a:lnTo>
                    <a:pt x="11453" y="96776"/>
                  </a:lnTo>
                  <a:lnTo>
                    <a:pt x="21331" y="147998"/>
                  </a:lnTo>
                  <a:lnTo>
                    <a:pt x="31666" y="200219"/>
                  </a:lnTo>
                  <a:lnTo>
                    <a:pt x="42138" y="249617"/>
                  </a:lnTo>
                  <a:lnTo>
                    <a:pt x="56157" y="308230"/>
                  </a:lnTo>
                  <a:lnTo>
                    <a:pt x="63171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663709" y="4106114"/>
              <a:ext cx="242157" cy="115814"/>
            </a:xfrm>
            <a:custGeom>
              <a:avLst/>
              <a:gdLst/>
              <a:ahLst/>
              <a:cxnLst/>
              <a:rect l="0" t="0" r="0" b="0"/>
              <a:pathLst>
                <a:path w="242157" h="115814">
                  <a:moveTo>
                    <a:pt x="242156" y="0"/>
                  </a:moveTo>
                  <a:lnTo>
                    <a:pt x="198193" y="20243"/>
                  </a:lnTo>
                  <a:lnTo>
                    <a:pt x="136709" y="54308"/>
                  </a:lnTo>
                  <a:lnTo>
                    <a:pt x="86319" y="77061"/>
                  </a:lnTo>
                  <a:lnTo>
                    <a:pt x="22950" y="10337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905865" y="3916601"/>
              <a:ext cx="389555" cy="400084"/>
            </a:xfrm>
            <a:custGeom>
              <a:avLst/>
              <a:gdLst/>
              <a:ahLst/>
              <a:cxnLst/>
              <a:rect l="0" t="0" r="0" b="0"/>
              <a:pathLst>
                <a:path w="389555" h="400084">
                  <a:moveTo>
                    <a:pt x="0" y="0"/>
                  </a:moveTo>
                  <a:lnTo>
                    <a:pt x="8333" y="37478"/>
                  </a:lnTo>
                  <a:lnTo>
                    <a:pt x="15684" y="88901"/>
                  </a:lnTo>
                  <a:lnTo>
                    <a:pt x="28401" y="138053"/>
                  </a:lnTo>
                  <a:lnTo>
                    <a:pt x="42178" y="195422"/>
                  </a:lnTo>
                  <a:lnTo>
                    <a:pt x="50576" y="246832"/>
                  </a:lnTo>
                  <a:lnTo>
                    <a:pt x="59470" y="295982"/>
                  </a:lnTo>
                  <a:lnTo>
                    <a:pt x="62440" y="356469"/>
                  </a:lnTo>
                  <a:lnTo>
                    <a:pt x="62684" y="371007"/>
                  </a:lnTo>
                  <a:lnTo>
                    <a:pt x="61676" y="374850"/>
                  </a:lnTo>
                  <a:lnTo>
                    <a:pt x="57437" y="363522"/>
                  </a:lnTo>
                  <a:lnTo>
                    <a:pt x="53274" y="303747"/>
                  </a:lnTo>
                  <a:lnTo>
                    <a:pt x="58356" y="254451"/>
                  </a:lnTo>
                  <a:lnTo>
                    <a:pt x="72923" y="227211"/>
                  </a:lnTo>
                  <a:lnTo>
                    <a:pt x="88562" y="214846"/>
                  </a:lnTo>
                  <a:lnTo>
                    <a:pt x="97646" y="209911"/>
                  </a:lnTo>
                  <a:lnTo>
                    <a:pt x="106041" y="208961"/>
                  </a:lnTo>
                  <a:lnTo>
                    <a:pt x="121609" y="214144"/>
                  </a:lnTo>
                  <a:lnTo>
                    <a:pt x="143527" y="230216"/>
                  </a:lnTo>
                  <a:lnTo>
                    <a:pt x="176907" y="285070"/>
                  </a:lnTo>
                  <a:lnTo>
                    <a:pt x="191367" y="321681"/>
                  </a:lnTo>
                  <a:lnTo>
                    <a:pt x="195428" y="326758"/>
                  </a:lnTo>
                  <a:lnTo>
                    <a:pt x="199305" y="326633"/>
                  </a:lnTo>
                  <a:lnTo>
                    <a:pt x="254452" y="270806"/>
                  </a:lnTo>
                  <a:lnTo>
                    <a:pt x="316010" y="228168"/>
                  </a:lnTo>
                  <a:lnTo>
                    <a:pt x="345147" y="205905"/>
                  </a:lnTo>
                  <a:lnTo>
                    <a:pt x="357339" y="187439"/>
                  </a:lnTo>
                  <a:lnTo>
                    <a:pt x="358719" y="177602"/>
                  </a:lnTo>
                  <a:lnTo>
                    <a:pt x="354013" y="157313"/>
                  </a:lnTo>
                  <a:lnTo>
                    <a:pt x="348312" y="149329"/>
                  </a:lnTo>
                  <a:lnTo>
                    <a:pt x="332620" y="137338"/>
                  </a:lnTo>
                  <a:lnTo>
                    <a:pt x="324692" y="136012"/>
                  </a:lnTo>
                  <a:lnTo>
                    <a:pt x="317067" y="137468"/>
                  </a:lnTo>
                  <a:lnTo>
                    <a:pt x="295157" y="150695"/>
                  </a:lnTo>
                  <a:lnTo>
                    <a:pt x="252716" y="192922"/>
                  </a:lnTo>
                  <a:lnTo>
                    <a:pt x="245686" y="202314"/>
                  </a:lnTo>
                  <a:lnTo>
                    <a:pt x="237875" y="228347"/>
                  </a:lnTo>
                  <a:lnTo>
                    <a:pt x="236598" y="272769"/>
                  </a:lnTo>
                  <a:lnTo>
                    <a:pt x="246647" y="324111"/>
                  </a:lnTo>
                  <a:lnTo>
                    <a:pt x="262073" y="351707"/>
                  </a:lnTo>
                  <a:lnTo>
                    <a:pt x="277914" y="364154"/>
                  </a:lnTo>
                  <a:lnTo>
                    <a:pt x="328103" y="391539"/>
                  </a:lnTo>
                  <a:lnTo>
                    <a:pt x="38955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3674445" y="3769202"/>
            <a:ext cx="5127379" cy="701502"/>
            <a:chOff x="3674445" y="3769202"/>
            <a:chExt cx="5127379" cy="701502"/>
          </a:xfrm>
        </p:grpSpPr>
        <p:sp>
          <p:nvSpPr>
            <p:cNvPr id="120" name="Freeform 119"/>
            <p:cNvSpPr/>
            <p:nvPr/>
          </p:nvSpPr>
          <p:spPr>
            <a:xfrm>
              <a:off x="3674445" y="4021886"/>
              <a:ext cx="153566" cy="218946"/>
            </a:xfrm>
            <a:custGeom>
              <a:avLst/>
              <a:gdLst/>
              <a:ahLst/>
              <a:cxnLst/>
              <a:rect l="0" t="0" r="0" b="0"/>
              <a:pathLst>
                <a:path w="153566" h="218946">
                  <a:moveTo>
                    <a:pt x="126342" y="0"/>
                  </a:moveTo>
                  <a:lnTo>
                    <a:pt x="62914" y="17958"/>
                  </a:lnTo>
                  <a:lnTo>
                    <a:pt x="32679" y="29367"/>
                  </a:lnTo>
                  <a:lnTo>
                    <a:pt x="16084" y="40738"/>
                  </a:lnTo>
                  <a:lnTo>
                    <a:pt x="14232" y="45876"/>
                  </a:lnTo>
                  <a:lnTo>
                    <a:pt x="16507" y="50471"/>
                  </a:lnTo>
                  <a:lnTo>
                    <a:pt x="21533" y="54704"/>
                  </a:lnTo>
                  <a:lnTo>
                    <a:pt x="83731" y="77082"/>
                  </a:lnTo>
                  <a:lnTo>
                    <a:pt x="125074" y="99627"/>
                  </a:lnTo>
                  <a:lnTo>
                    <a:pt x="141766" y="112909"/>
                  </a:lnTo>
                  <a:lnTo>
                    <a:pt x="150745" y="132850"/>
                  </a:lnTo>
                  <a:lnTo>
                    <a:pt x="153565" y="156140"/>
                  </a:lnTo>
                  <a:lnTo>
                    <a:pt x="150919" y="178190"/>
                  </a:lnTo>
                  <a:lnTo>
                    <a:pt x="142725" y="196569"/>
                  </a:lnTo>
                  <a:lnTo>
                    <a:pt x="137264" y="204745"/>
                  </a:lnTo>
                  <a:lnTo>
                    <a:pt x="127774" y="210196"/>
                  </a:lnTo>
                  <a:lnTo>
                    <a:pt x="73636" y="218945"/>
                  </a:lnTo>
                  <a:lnTo>
                    <a:pt x="47935" y="217802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853430" y="3842901"/>
              <a:ext cx="134186" cy="389555"/>
            </a:xfrm>
            <a:custGeom>
              <a:avLst/>
              <a:gdLst/>
              <a:ahLst/>
              <a:cxnLst/>
              <a:rect l="0" t="0" r="0" b="0"/>
              <a:pathLst>
                <a:path w="134186" h="389555">
                  <a:moveTo>
                    <a:pt x="0" y="0"/>
                  </a:moveTo>
                  <a:lnTo>
                    <a:pt x="3119" y="42692"/>
                  </a:lnTo>
                  <a:lnTo>
                    <a:pt x="9553" y="104408"/>
                  </a:lnTo>
                  <a:lnTo>
                    <a:pt x="13455" y="163430"/>
                  </a:lnTo>
                  <a:lnTo>
                    <a:pt x="19555" y="220756"/>
                  </a:lnTo>
                  <a:lnTo>
                    <a:pt x="20612" y="276759"/>
                  </a:lnTo>
                  <a:lnTo>
                    <a:pt x="20925" y="326628"/>
                  </a:lnTo>
                  <a:lnTo>
                    <a:pt x="21018" y="376629"/>
                  </a:lnTo>
                  <a:lnTo>
                    <a:pt x="18691" y="385617"/>
                  </a:lnTo>
                  <a:lnTo>
                    <a:pt x="14800" y="389269"/>
                  </a:lnTo>
                  <a:lnTo>
                    <a:pt x="9867" y="389364"/>
                  </a:lnTo>
                  <a:lnTo>
                    <a:pt x="6578" y="384748"/>
                  </a:lnTo>
                  <a:lnTo>
                    <a:pt x="1299" y="343719"/>
                  </a:lnTo>
                  <a:lnTo>
                    <a:pt x="3505" y="307343"/>
                  </a:lnTo>
                  <a:lnTo>
                    <a:pt x="19178" y="252950"/>
                  </a:lnTo>
                  <a:lnTo>
                    <a:pt x="30360" y="231745"/>
                  </a:lnTo>
                  <a:lnTo>
                    <a:pt x="46249" y="216862"/>
                  </a:lnTo>
                  <a:lnTo>
                    <a:pt x="55399" y="211255"/>
                  </a:lnTo>
                  <a:lnTo>
                    <a:pt x="63839" y="209857"/>
                  </a:lnTo>
                  <a:lnTo>
                    <a:pt x="71805" y="211265"/>
                  </a:lnTo>
                  <a:lnTo>
                    <a:pt x="86895" y="219068"/>
                  </a:lnTo>
                  <a:lnTo>
                    <a:pt x="101401" y="230334"/>
                  </a:lnTo>
                  <a:lnTo>
                    <a:pt x="117132" y="255420"/>
                  </a:lnTo>
                  <a:lnTo>
                    <a:pt x="131758" y="304914"/>
                  </a:lnTo>
                  <a:lnTo>
                    <a:pt x="134185" y="349398"/>
                  </a:lnTo>
                  <a:lnTo>
                    <a:pt x="126342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035105" y="4069691"/>
              <a:ext cx="134181" cy="181943"/>
            </a:xfrm>
            <a:custGeom>
              <a:avLst/>
              <a:gdLst/>
              <a:ahLst/>
              <a:cxnLst/>
              <a:rect l="0" t="0" r="0" b="0"/>
              <a:pathLst>
                <a:path w="134181" h="181943">
                  <a:moveTo>
                    <a:pt x="113123" y="57480"/>
                  </a:moveTo>
                  <a:lnTo>
                    <a:pt x="118712" y="40712"/>
                  </a:lnTo>
                  <a:lnTo>
                    <a:pt x="115217" y="23121"/>
                  </a:lnTo>
                  <a:lnTo>
                    <a:pt x="111009" y="13517"/>
                  </a:lnTo>
                  <a:lnTo>
                    <a:pt x="103525" y="7114"/>
                  </a:lnTo>
                  <a:lnTo>
                    <a:pt x="82731" y="0"/>
                  </a:lnTo>
                  <a:lnTo>
                    <a:pt x="72974" y="442"/>
                  </a:lnTo>
                  <a:lnTo>
                    <a:pt x="55895" y="7173"/>
                  </a:lnTo>
                  <a:lnTo>
                    <a:pt x="33125" y="24117"/>
                  </a:lnTo>
                  <a:lnTo>
                    <a:pt x="21806" y="43431"/>
                  </a:lnTo>
                  <a:lnTo>
                    <a:pt x="5008" y="93959"/>
                  </a:lnTo>
                  <a:lnTo>
                    <a:pt x="0" y="147830"/>
                  </a:lnTo>
                  <a:lnTo>
                    <a:pt x="3574" y="171335"/>
                  </a:lnTo>
                  <a:lnTo>
                    <a:pt x="8505" y="177837"/>
                  </a:lnTo>
                  <a:lnTo>
                    <a:pt x="15302" y="181002"/>
                  </a:lnTo>
                  <a:lnTo>
                    <a:pt x="23342" y="181942"/>
                  </a:lnTo>
                  <a:lnTo>
                    <a:pt x="38515" y="176747"/>
                  </a:lnTo>
                  <a:lnTo>
                    <a:pt x="45837" y="172086"/>
                  </a:lnTo>
                  <a:lnTo>
                    <a:pt x="57092" y="154429"/>
                  </a:lnTo>
                  <a:lnTo>
                    <a:pt x="77581" y="99883"/>
                  </a:lnTo>
                  <a:lnTo>
                    <a:pt x="84848" y="78665"/>
                  </a:lnTo>
                  <a:lnTo>
                    <a:pt x="88424" y="75113"/>
                  </a:lnTo>
                  <a:lnTo>
                    <a:pt x="91977" y="76254"/>
                  </a:lnTo>
                  <a:lnTo>
                    <a:pt x="95516" y="80525"/>
                  </a:lnTo>
                  <a:lnTo>
                    <a:pt x="122216" y="141343"/>
                  </a:lnTo>
                  <a:lnTo>
                    <a:pt x="134180" y="1627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244418" y="3956432"/>
              <a:ext cx="296461" cy="348265"/>
            </a:xfrm>
            <a:custGeom>
              <a:avLst/>
              <a:gdLst/>
              <a:ahLst/>
              <a:cxnLst/>
              <a:rect l="0" t="0" r="0" b="0"/>
              <a:pathLst>
                <a:path w="296461" h="348265">
                  <a:moveTo>
                    <a:pt x="93323" y="170739"/>
                  </a:moveTo>
                  <a:lnTo>
                    <a:pt x="82144" y="159560"/>
                  </a:lnTo>
                  <a:lnTo>
                    <a:pt x="75342" y="157437"/>
                  </a:lnTo>
                  <a:lnTo>
                    <a:pt x="58425" y="158198"/>
                  </a:lnTo>
                  <a:lnTo>
                    <a:pt x="29170" y="170792"/>
                  </a:lnTo>
                  <a:lnTo>
                    <a:pt x="14898" y="185970"/>
                  </a:lnTo>
                  <a:lnTo>
                    <a:pt x="5825" y="205584"/>
                  </a:lnTo>
                  <a:lnTo>
                    <a:pt x="0" y="256304"/>
                  </a:lnTo>
                  <a:lnTo>
                    <a:pt x="2111" y="294358"/>
                  </a:lnTo>
                  <a:lnTo>
                    <a:pt x="13264" y="327859"/>
                  </a:lnTo>
                  <a:lnTo>
                    <a:pt x="18893" y="338657"/>
                  </a:lnTo>
                  <a:lnTo>
                    <a:pt x="27325" y="344685"/>
                  </a:lnTo>
                  <a:lnTo>
                    <a:pt x="49173" y="348264"/>
                  </a:lnTo>
                  <a:lnTo>
                    <a:pt x="68241" y="342835"/>
                  </a:lnTo>
                  <a:lnTo>
                    <a:pt x="76602" y="338112"/>
                  </a:lnTo>
                  <a:lnTo>
                    <a:pt x="99547" y="309108"/>
                  </a:lnTo>
                  <a:lnTo>
                    <a:pt x="127091" y="257386"/>
                  </a:lnTo>
                  <a:lnTo>
                    <a:pt x="141890" y="202109"/>
                  </a:lnTo>
                  <a:lnTo>
                    <a:pt x="150749" y="140540"/>
                  </a:lnTo>
                  <a:lnTo>
                    <a:pt x="154189" y="80459"/>
                  </a:lnTo>
                  <a:lnTo>
                    <a:pt x="147936" y="23531"/>
                  </a:lnTo>
                  <a:lnTo>
                    <a:pt x="147279" y="9429"/>
                  </a:lnTo>
                  <a:lnTo>
                    <a:pt x="143332" y="2367"/>
                  </a:lnTo>
                  <a:lnTo>
                    <a:pt x="137190" y="0"/>
                  </a:lnTo>
                  <a:lnTo>
                    <a:pt x="129587" y="761"/>
                  </a:lnTo>
                  <a:lnTo>
                    <a:pt x="124518" y="5947"/>
                  </a:lnTo>
                  <a:lnTo>
                    <a:pt x="118885" y="24188"/>
                  </a:lnTo>
                  <a:lnTo>
                    <a:pt x="114973" y="87547"/>
                  </a:lnTo>
                  <a:lnTo>
                    <a:pt x="120086" y="142867"/>
                  </a:lnTo>
                  <a:lnTo>
                    <a:pt x="125126" y="197685"/>
                  </a:lnTo>
                  <a:lnTo>
                    <a:pt x="139437" y="254356"/>
                  </a:lnTo>
                  <a:lnTo>
                    <a:pt x="145122" y="260409"/>
                  </a:lnTo>
                  <a:lnTo>
                    <a:pt x="152422" y="263274"/>
                  </a:lnTo>
                  <a:lnTo>
                    <a:pt x="160799" y="264014"/>
                  </a:lnTo>
                  <a:lnTo>
                    <a:pt x="179464" y="258598"/>
                  </a:lnTo>
                  <a:lnTo>
                    <a:pt x="240890" y="234228"/>
                  </a:lnTo>
                  <a:lnTo>
                    <a:pt x="260683" y="225863"/>
                  </a:lnTo>
                  <a:lnTo>
                    <a:pt x="277280" y="214345"/>
                  </a:lnTo>
                  <a:lnTo>
                    <a:pt x="289335" y="198308"/>
                  </a:lnTo>
                  <a:lnTo>
                    <a:pt x="294188" y="189118"/>
                  </a:lnTo>
                  <a:lnTo>
                    <a:pt x="296460" y="166429"/>
                  </a:lnTo>
                  <a:lnTo>
                    <a:pt x="292400" y="143087"/>
                  </a:lnTo>
                  <a:lnTo>
                    <a:pt x="282797" y="124914"/>
                  </a:lnTo>
                  <a:lnTo>
                    <a:pt x="275791" y="120302"/>
                  </a:lnTo>
                  <a:lnTo>
                    <a:pt x="258648" y="118296"/>
                  </a:lnTo>
                  <a:lnTo>
                    <a:pt x="242450" y="124424"/>
                  </a:lnTo>
                  <a:lnTo>
                    <a:pt x="227452" y="136117"/>
                  </a:lnTo>
                  <a:lnTo>
                    <a:pt x="212987" y="153012"/>
                  </a:lnTo>
                  <a:lnTo>
                    <a:pt x="204998" y="175338"/>
                  </a:lnTo>
                  <a:lnTo>
                    <a:pt x="202618" y="200859"/>
                  </a:lnTo>
                  <a:lnTo>
                    <a:pt x="209024" y="240364"/>
                  </a:lnTo>
                  <a:lnTo>
                    <a:pt x="219225" y="263685"/>
                  </a:lnTo>
                  <a:lnTo>
                    <a:pt x="234677" y="279509"/>
                  </a:lnTo>
                  <a:lnTo>
                    <a:pt x="272307" y="3076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591103" y="3864477"/>
              <a:ext cx="157250" cy="441167"/>
            </a:xfrm>
            <a:custGeom>
              <a:avLst/>
              <a:gdLst/>
              <a:ahLst/>
              <a:cxnLst/>
              <a:rect l="0" t="0" r="0" b="0"/>
              <a:pathLst>
                <a:path w="157250" h="441167">
                  <a:moveTo>
                    <a:pt x="94078" y="283751"/>
                  </a:moveTo>
                  <a:lnTo>
                    <a:pt x="82900" y="272572"/>
                  </a:lnTo>
                  <a:lnTo>
                    <a:pt x="76097" y="270449"/>
                  </a:lnTo>
                  <a:lnTo>
                    <a:pt x="59180" y="271210"/>
                  </a:lnTo>
                  <a:lnTo>
                    <a:pt x="43083" y="278567"/>
                  </a:lnTo>
                  <a:lnTo>
                    <a:pt x="35515" y="283805"/>
                  </a:lnTo>
                  <a:lnTo>
                    <a:pt x="23987" y="298982"/>
                  </a:lnTo>
                  <a:lnTo>
                    <a:pt x="7053" y="337322"/>
                  </a:lnTo>
                  <a:lnTo>
                    <a:pt x="340" y="400611"/>
                  </a:lnTo>
                  <a:lnTo>
                    <a:pt x="0" y="414300"/>
                  </a:lnTo>
                  <a:lnTo>
                    <a:pt x="3284" y="424596"/>
                  </a:lnTo>
                  <a:lnTo>
                    <a:pt x="8982" y="432630"/>
                  </a:lnTo>
                  <a:lnTo>
                    <a:pt x="16290" y="439156"/>
                  </a:lnTo>
                  <a:lnTo>
                    <a:pt x="24672" y="441166"/>
                  </a:lnTo>
                  <a:lnTo>
                    <a:pt x="43344" y="437161"/>
                  </a:lnTo>
                  <a:lnTo>
                    <a:pt x="67997" y="421752"/>
                  </a:lnTo>
                  <a:lnTo>
                    <a:pt x="90120" y="396780"/>
                  </a:lnTo>
                  <a:lnTo>
                    <a:pt x="117271" y="335102"/>
                  </a:lnTo>
                  <a:lnTo>
                    <a:pt x="138044" y="274397"/>
                  </a:lnTo>
                  <a:lnTo>
                    <a:pt x="149739" y="223397"/>
                  </a:lnTo>
                  <a:lnTo>
                    <a:pt x="155023" y="171242"/>
                  </a:lnTo>
                  <a:lnTo>
                    <a:pt x="156590" y="118743"/>
                  </a:lnTo>
                  <a:lnTo>
                    <a:pt x="151464" y="66144"/>
                  </a:lnTo>
                  <a:lnTo>
                    <a:pt x="142537" y="13514"/>
                  </a:lnTo>
                  <a:lnTo>
                    <a:pt x="138082" y="4157"/>
                  </a:lnTo>
                  <a:lnTo>
                    <a:pt x="132773" y="259"/>
                  </a:lnTo>
                  <a:lnTo>
                    <a:pt x="126894" y="0"/>
                  </a:lnTo>
                  <a:lnTo>
                    <a:pt x="121805" y="3336"/>
                  </a:lnTo>
                  <a:lnTo>
                    <a:pt x="113030" y="16402"/>
                  </a:lnTo>
                  <a:lnTo>
                    <a:pt x="107102" y="49079"/>
                  </a:lnTo>
                  <a:lnTo>
                    <a:pt x="105099" y="109277"/>
                  </a:lnTo>
                  <a:lnTo>
                    <a:pt x="104704" y="170561"/>
                  </a:lnTo>
                  <a:lnTo>
                    <a:pt x="110215" y="233056"/>
                  </a:lnTo>
                  <a:lnTo>
                    <a:pt x="122568" y="289291"/>
                  </a:lnTo>
                  <a:lnTo>
                    <a:pt x="133975" y="323217"/>
                  </a:lnTo>
                  <a:lnTo>
                    <a:pt x="157249" y="3574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963393" y="4047429"/>
              <a:ext cx="159624" cy="423275"/>
            </a:xfrm>
            <a:custGeom>
              <a:avLst/>
              <a:gdLst/>
              <a:ahLst/>
              <a:cxnLst/>
              <a:rect l="0" t="0" r="0" b="0"/>
              <a:pathLst>
                <a:path w="159624" h="423275">
                  <a:moveTo>
                    <a:pt x="16586" y="90270"/>
                  </a:moveTo>
                  <a:lnTo>
                    <a:pt x="10997" y="107038"/>
                  </a:lnTo>
                  <a:lnTo>
                    <a:pt x="15041" y="165716"/>
                  </a:lnTo>
                  <a:lnTo>
                    <a:pt x="16280" y="226056"/>
                  </a:lnTo>
                  <a:lnTo>
                    <a:pt x="22084" y="276992"/>
                  </a:lnTo>
                  <a:lnTo>
                    <a:pt x="25624" y="329129"/>
                  </a:lnTo>
                  <a:lnTo>
                    <a:pt x="26820" y="390743"/>
                  </a:lnTo>
                  <a:lnTo>
                    <a:pt x="27027" y="423274"/>
                  </a:lnTo>
                  <a:lnTo>
                    <a:pt x="23978" y="393438"/>
                  </a:lnTo>
                  <a:lnTo>
                    <a:pt x="16389" y="334264"/>
                  </a:lnTo>
                  <a:lnTo>
                    <a:pt x="8445" y="279453"/>
                  </a:lnTo>
                  <a:lnTo>
                    <a:pt x="6529" y="223566"/>
                  </a:lnTo>
                  <a:lnTo>
                    <a:pt x="6150" y="167466"/>
                  </a:lnTo>
                  <a:lnTo>
                    <a:pt x="2956" y="114444"/>
                  </a:lnTo>
                  <a:lnTo>
                    <a:pt x="0" y="90486"/>
                  </a:lnTo>
                  <a:lnTo>
                    <a:pt x="2585" y="64240"/>
                  </a:lnTo>
                  <a:lnTo>
                    <a:pt x="10754" y="43216"/>
                  </a:lnTo>
                  <a:lnTo>
                    <a:pt x="35061" y="10656"/>
                  </a:lnTo>
                  <a:lnTo>
                    <a:pt x="54823" y="2243"/>
                  </a:lnTo>
                  <a:lnTo>
                    <a:pt x="66644" y="0"/>
                  </a:lnTo>
                  <a:lnTo>
                    <a:pt x="89137" y="3747"/>
                  </a:lnTo>
                  <a:lnTo>
                    <a:pt x="118411" y="19010"/>
                  </a:lnTo>
                  <a:lnTo>
                    <a:pt x="134371" y="34033"/>
                  </a:lnTo>
                  <a:lnTo>
                    <a:pt x="149263" y="56307"/>
                  </a:lnTo>
                  <a:lnTo>
                    <a:pt x="159623" y="95155"/>
                  </a:lnTo>
                  <a:lnTo>
                    <a:pt x="157103" y="130712"/>
                  </a:lnTo>
                  <a:lnTo>
                    <a:pt x="145719" y="149578"/>
                  </a:lnTo>
                  <a:lnTo>
                    <a:pt x="137770" y="157885"/>
                  </a:lnTo>
                  <a:lnTo>
                    <a:pt x="116459" y="167115"/>
                  </a:lnTo>
                  <a:lnTo>
                    <a:pt x="92559" y="170047"/>
                  </a:lnTo>
                  <a:lnTo>
                    <a:pt x="48172" y="1639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150455" y="4084345"/>
              <a:ext cx="145380" cy="190290"/>
            </a:xfrm>
            <a:custGeom>
              <a:avLst/>
              <a:gdLst/>
              <a:ahLst/>
              <a:cxnLst/>
              <a:rect l="0" t="0" r="0" b="0"/>
              <a:pathLst>
                <a:path w="145380" h="190290">
                  <a:moveTo>
                    <a:pt x="113793" y="42826"/>
                  </a:moveTo>
                  <a:lnTo>
                    <a:pt x="108204" y="26058"/>
                  </a:lnTo>
                  <a:lnTo>
                    <a:pt x="96101" y="11587"/>
                  </a:lnTo>
                  <a:lnTo>
                    <a:pt x="87961" y="4453"/>
                  </a:lnTo>
                  <a:lnTo>
                    <a:pt x="79024" y="866"/>
                  </a:lnTo>
                  <a:lnTo>
                    <a:pt x="59736" y="0"/>
                  </a:lnTo>
                  <a:lnTo>
                    <a:pt x="42584" y="6635"/>
                  </a:lnTo>
                  <a:lnTo>
                    <a:pt x="34735" y="11679"/>
                  </a:lnTo>
                  <a:lnTo>
                    <a:pt x="12510" y="41136"/>
                  </a:lnTo>
                  <a:lnTo>
                    <a:pt x="2285" y="79500"/>
                  </a:lnTo>
                  <a:lnTo>
                    <a:pt x="0" y="140450"/>
                  </a:lnTo>
                  <a:lnTo>
                    <a:pt x="3947" y="165763"/>
                  </a:lnTo>
                  <a:lnTo>
                    <a:pt x="8977" y="175087"/>
                  </a:lnTo>
                  <a:lnTo>
                    <a:pt x="23924" y="188566"/>
                  </a:lnTo>
                  <a:lnTo>
                    <a:pt x="31654" y="190289"/>
                  </a:lnTo>
                  <a:lnTo>
                    <a:pt x="39146" y="189098"/>
                  </a:lnTo>
                  <a:lnTo>
                    <a:pt x="46481" y="185964"/>
                  </a:lnTo>
                  <a:lnTo>
                    <a:pt x="67983" y="164785"/>
                  </a:lnTo>
                  <a:lnTo>
                    <a:pt x="83582" y="136284"/>
                  </a:lnTo>
                  <a:lnTo>
                    <a:pt x="92098" y="94995"/>
                  </a:lnTo>
                  <a:lnTo>
                    <a:pt x="94651" y="95153"/>
                  </a:lnTo>
                  <a:lnTo>
                    <a:pt x="100606" y="104687"/>
                  </a:lnTo>
                  <a:lnTo>
                    <a:pt x="123004" y="149325"/>
                  </a:lnTo>
                  <a:lnTo>
                    <a:pt x="132705" y="160349"/>
                  </a:lnTo>
                  <a:lnTo>
                    <a:pt x="145379" y="1691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320319" y="4095585"/>
              <a:ext cx="70272" cy="149816"/>
            </a:xfrm>
            <a:custGeom>
              <a:avLst/>
              <a:gdLst/>
              <a:ahLst/>
              <a:cxnLst/>
              <a:rect l="0" t="0" r="0" b="0"/>
              <a:pathLst>
                <a:path w="70272" h="149816">
                  <a:moveTo>
                    <a:pt x="7100" y="63171"/>
                  </a:moveTo>
                  <a:lnTo>
                    <a:pt x="7100" y="85528"/>
                  </a:lnTo>
                  <a:lnTo>
                    <a:pt x="30820" y="147513"/>
                  </a:lnTo>
                  <a:lnTo>
                    <a:pt x="32272" y="149815"/>
                  </a:lnTo>
                  <a:lnTo>
                    <a:pt x="26197" y="123007"/>
                  </a:lnTo>
                  <a:lnTo>
                    <a:pt x="1715" y="59759"/>
                  </a:lnTo>
                  <a:lnTo>
                    <a:pt x="0" y="46858"/>
                  </a:lnTo>
                  <a:lnTo>
                    <a:pt x="4335" y="26285"/>
                  </a:lnTo>
                  <a:lnTo>
                    <a:pt x="8766" y="17524"/>
                  </a:lnTo>
                  <a:lnTo>
                    <a:pt x="16400" y="11682"/>
                  </a:lnTo>
                  <a:lnTo>
                    <a:pt x="52914" y="2308"/>
                  </a:lnTo>
                  <a:lnTo>
                    <a:pt x="702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495875" y="3811316"/>
              <a:ext cx="31587" cy="431669"/>
            </a:xfrm>
            <a:custGeom>
              <a:avLst/>
              <a:gdLst/>
              <a:ahLst/>
              <a:cxnLst/>
              <a:rect l="0" t="0" r="0" b="0"/>
              <a:pathLst>
                <a:path w="31587" h="431669">
                  <a:moveTo>
                    <a:pt x="0" y="0"/>
                  </a:moveTo>
                  <a:lnTo>
                    <a:pt x="0" y="58617"/>
                  </a:lnTo>
                  <a:lnTo>
                    <a:pt x="0" y="104585"/>
                  </a:lnTo>
                  <a:lnTo>
                    <a:pt x="0" y="160839"/>
                  </a:lnTo>
                  <a:lnTo>
                    <a:pt x="5589" y="221961"/>
                  </a:lnTo>
                  <a:lnTo>
                    <a:pt x="9065" y="284525"/>
                  </a:lnTo>
                  <a:lnTo>
                    <a:pt x="10095" y="341927"/>
                  </a:lnTo>
                  <a:lnTo>
                    <a:pt x="18849" y="395744"/>
                  </a:lnTo>
                  <a:lnTo>
                    <a:pt x="31586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411647" y="4000914"/>
              <a:ext cx="242157" cy="10444"/>
            </a:xfrm>
            <a:custGeom>
              <a:avLst/>
              <a:gdLst/>
              <a:ahLst/>
              <a:cxnLst/>
              <a:rect l="0" t="0" r="0" b="0"/>
              <a:pathLst>
                <a:path w="242157" h="10444">
                  <a:moveTo>
                    <a:pt x="242156" y="10443"/>
                  </a:moveTo>
                  <a:lnTo>
                    <a:pt x="204678" y="2110"/>
                  </a:lnTo>
                  <a:lnTo>
                    <a:pt x="153254" y="348"/>
                  </a:lnTo>
                  <a:lnTo>
                    <a:pt x="98036" y="0"/>
                  </a:lnTo>
                  <a:lnTo>
                    <a:pt x="45188" y="3051"/>
                  </a:lnTo>
                  <a:lnTo>
                    <a:pt x="0" y="104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830029" y="4000829"/>
              <a:ext cx="195537" cy="226725"/>
            </a:xfrm>
            <a:custGeom>
              <a:avLst/>
              <a:gdLst/>
              <a:ahLst/>
              <a:cxnLst/>
              <a:rect l="0" t="0" r="0" b="0"/>
              <a:pathLst>
                <a:path w="195537" h="226725">
                  <a:moveTo>
                    <a:pt x="97515" y="0"/>
                  </a:moveTo>
                  <a:lnTo>
                    <a:pt x="44810" y="37086"/>
                  </a:lnTo>
                  <a:lnTo>
                    <a:pt x="22497" y="64801"/>
                  </a:lnTo>
                  <a:lnTo>
                    <a:pt x="0" y="116028"/>
                  </a:lnTo>
                  <a:lnTo>
                    <a:pt x="121" y="153051"/>
                  </a:lnTo>
                  <a:lnTo>
                    <a:pt x="7566" y="188068"/>
                  </a:lnTo>
                  <a:lnTo>
                    <a:pt x="22770" y="215081"/>
                  </a:lnTo>
                  <a:lnTo>
                    <a:pt x="31307" y="220596"/>
                  </a:lnTo>
                  <a:lnTo>
                    <a:pt x="53271" y="226724"/>
                  </a:lnTo>
                  <a:lnTo>
                    <a:pt x="104330" y="222253"/>
                  </a:lnTo>
                  <a:lnTo>
                    <a:pt x="127449" y="216542"/>
                  </a:lnTo>
                  <a:lnTo>
                    <a:pt x="146305" y="203865"/>
                  </a:lnTo>
                  <a:lnTo>
                    <a:pt x="177472" y="167131"/>
                  </a:lnTo>
                  <a:lnTo>
                    <a:pt x="193476" y="136478"/>
                  </a:lnTo>
                  <a:lnTo>
                    <a:pt x="195536" y="115639"/>
                  </a:lnTo>
                  <a:lnTo>
                    <a:pt x="187327" y="73664"/>
                  </a:lnTo>
                  <a:lnTo>
                    <a:pt x="172219" y="47693"/>
                  </a:lnTo>
                  <a:lnTo>
                    <a:pt x="147335" y="25179"/>
                  </a:lnTo>
                  <a:lnTo>
                    <a:pt x="109826" y="6187"/>
                  </a:lnTo>
                  <a:lnTo>
                    <a:pt x="869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070401" y="3874487"/>
              <a:ext cx="88771" cy="336913"/>
            </a:xfrm>
            <a:custGeom>
              <a:avLst/>
              <a:gdLst/>
              <a:ahLst/>
              <a:cxnLst/>
              <a:rect l="0" t="0" r="0" b="0"/>
              <a:pathLst>
                <a:path w="88771" h="336913">
                  <a:moveTo>
                    <a:pt x="57184" y="336912"/>
                  </a:moveTo>
                  <a:lnTo>
                    <a:pt x="62773" y="320144"/>
                  </a:lnTo>
                  <a:lnTo>
                    <a:pt x="62398" y="302553"/>
                  </a:lnTo>
                  <a:lnTo>
                    <a:pt x="49465" y="251149"/>
                  </a:lnTo>
                  <a:lnTo>
                    <a:pt x="35989" y="199045"/>
                  </a:lnTo>
                  <a:lnTo>
                    <a:pt x="16472" y="143692"/>
                  </a:lnTo>
                  <a:lnTo>
                    <a:pt x="5728" y="88868"/>
                  </a:lnTo>
                  <a:lnTo>
                    <a:pt x="0" y="65233"/>
                  </a:lnTo>
                  <a:lnTo>
                    <a:pt x="2913" y="43030"/>
                  </a:lnTo>
                  <a:lnTo>
                    <a:pt x="6966" y="32196"/>
                  </a:lnTo>
                  <a:lnTo>
                    <a:pt x="20827" y="17039"/>
                  </a:lnTo>
                  <a:lnTo>
                    <a:pt x="29437" y="11359"/>
                  </a:lnTo>
                  <a:lnTo>
                    <a:pt x="887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032829" y="4085057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98786" y="7235"/>
                  </a:lnTo>
                  <a:lnTo>
                    <a:pt x="42562" y="9878"/>
                  </a:lnTo>
                  <a:lnTo>
                    <a:pt x="18917" y="11409"/>
                  </a:lnTo>
                  <a:lnTo>
                    <a:pt x="12611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549159" y="3958715"/>
              <a:ext cx="10095" cy="284270"/>
            </a:xfrm>
            <a:custGeom>
              <a:avLst/>
              <a:gdLst/>
              <a:ahLst/>
              <a:cxnLst/>
              <a:rect l="0" t="0" r="0" b="0"/>
              <a:pathLst>
                <a:path w="10095" h="284270">
                  <a:moveTo>
                    <a:pt x="10094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821" y="151355"/>
                  </a:lnTo>
                  <a:lnTo>
                    <a:pt x="7916" y="209965"/>
                  </a:lnTo>
                  <a:lnTo>
                    <a:pt x="9449" y="249385"/>
                  </a:lnTo>
                  <a:lnTo>
                    <a:pt x="10094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453969" y="4128634"/>
              <a:ext cx="200042" cy="9066"/>
            </a:xfrm>
            <a:custGeom>
              <a:avLst/>
              <a:gdLst/>
              <a:ahLst/>
              <a:cxnLst/>
              <a:rect l="0" t="0" r="0" b="0"/>
              <a:pathLst>
                <a:path w="200042" h="9066">
                  <a:moveTo>
                    <a:pt x="200041" y="9065"/>
                  </a:moveTo>
                  <a:lnTo>
                    <a:pt x="157349" y="5946"/>
                  </a:lnTo>
                  <a:lnTo>
                    <a:pt x="104521" y="0"/>
                  </a:lnTo>
                  <a:lnTo>
                    <a:pt x="53402" y="6062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685595" y="3863958"/>
              <a:ext cx="315856" cy="368498"/>
            </a:xfrm>
            <a:custGeom>
              <a:avLst/>
              <a:gdLst/>
              <a:ahLst/>
              <a:cxnLst/>
              <a:rect l="0" t="0" r="0" b="0"/>
              <a:pathLst>
                <a:path w="315856" h="368498">
                  <a:moveTo>
                    <a:pt x="0" y="0"/>
                  </a:moveTo>
                  <a:lnTo>
                    <a:pt x="3120" y="42692"/>
                  </a:lnTo>
                  <a:lnTo>
                    <a:pt x="9066" y="95520"/>
                  </a:lnTo>
                  <a:lnTo>
                    <a:pt x="17476" y="148980"/>
                  </a:lnTo>
                  <a:lnTo>
                    <a:pt x="19997" y="202460"/>
                  </a:lnTo>
                  <a:lnTo>
                    <a:pt x="20743" y="255870"/>
                  </a:lnTo>
                  <a:lnTo>
                    <a:pt x="20965" y="307571"/>
                  </a:lnTo>
                  <a:lnTo>
                    <a:pt x="21017" y="338299"/>
                  </a:lnTo>
                  <a:lnTo>
                    <a:pt x="18691" y="346026"/>
                  </a:lnTo>
                  <a:lnTo>
                    <a:pt x="14800" y="348837"/>
                  </a:lnTo>
                  <a:lnTo>
                    <a:pt x="9867" y="348372"/>
                  </a:lnTo>
                  <a:lnTo>
                    <a:pt x="6578" y="342212"/>
                  </a:lnTo>
                  <a:lnTo>
                    <a:pt x="867" y="279841"/>
                  </a:lnTo>
                  <a:lnTo>
                    <a:pt x="5846" y="238374"/>
                  </a:lnTo>
                  <a:lnTo>
                    <a:pt x="14687" y="216688"/>
                  </a:lnTo>
                  <a:lnTo>
                    <a:pt x="20320" y="207630"/>
                  </a:lnTo>
                  <a:lnTo>
                    <a:pt x="27585" y="202761"/>
                  </a:lnTo>
                  <a:lnTo>
                    <a:pt x="45016" y="200470"/>
                  </a:lnTo>
                  <a:lnTo>
                    <a:pt x="74560" y="211347"/>
                  </a:lnTo>
                  <a:lnTo>
                    <a:pt x="88900" y="226123"/>
                  </a:lnTo>
                  <a:lnTo>
                    <a:pt x="111533" y="275573"/>
                  </a:lnTo>
                  <a:lnTo>
                    <a:pt x="123071" y="327439"/>
                  </a:lnTo>
                  <a:lnTo>
                    <a:pt x="124162" y="341125"/>
                  </a:lnTo>
                  <a:lnTo>
                    <a:pt x="126058" y="346740"/>
                  </a:lnTo>
                  <a:lnTo>
                    <a:pt x="128492" y="346974"/>
                  </a:lnTo>
                  <a:lnTo>
                    <a:pt x="136657" y="339044"/>
                  </a:lnTo>
                  <a:lnTo>
                    <a:pt x="195433" y="294512"/>
                  </a:lnTo>
                  <a:lnTo>
                    <a:pt x="250907" y="266901"/>
                  </a:lnTo>
                  <a:lnTo>
                    <a:pt x="275684" y="247018"/>
                  </a:lnTo>
                  <a:lnTo>
                    <a:pt x="290593" y="229109"/>
                  </a:lnTo>
                  <a:lnTo>
                    <a:pt x="294334" y="219420"/>
                  </a:lnTo>
                  <a:lnTo>
                    <a:pt x="295372" y="199296"/>
                  </a:lnTo>
                  <a:lnTo>
                    <a:pt x="291672" y="190186"/>
                  </a:lnTo>
                  <a:lnTo>
                    <a:pt x="278201" y="173824"/>
                  </a:lnTo>
                  <a:lnTo>
                    <a:pt x="269695" y="169696"/>
                  </a:lnTo>
                  <a:lnTo>
                    <a:pt x="250886" y="168227"/>
                  </a:lnTo>
                  <a:lnTo>
                    <a:pt x="220567" y="173978"/>
                  </a:lnTo>
                  <a:lnTo>
                    <a:pt x="194945" y="188679"/>
                  </a:lnTo>
                  <a:lnTo>
                    <a:pt x="172535" y="207853"/>
                  </a:lnTo>
                  <a:lnTo>
                    <a:pt x="156667" y="233942"/>
                  </a:lnTo>
                  <a:lnTo>
                    <a:pt x="150146" y="269488"/>
                  </a:lnTo>
                  <a:lnTo>
                    <a:pt x="153803" y="304067"/>
                  </a:lnTo>
                  <a:lnTo>
                    <a:pt x="162334" y="322704"/>
                  </a:lnTo>
                  <a:lnTo>
                    <a:pt x="175093" y="338786"/>
                  </a:lnTo>
                  <a:lnTo>
                    <a:pt x="192464" y="353733"/>
                  </a:lnTo>
                  <a:lnTo>
                    <a:pt x="218121" y="361935"/>
                  </a:lnTo>
                  <a:lnTo>
                    <a:pt x="276662" y="367201"/>
                  </a:lnTo>
                  <a:lnTo>
                    <a:pt x="315855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290573" y="3979772"/>
              <a:ext cx="68847" cy="306425"/>
            </a:xfrm>
            <a:custGeom>
              <a:avLst/>
              <a:gdLst/>
              <a:ahLst/>
              <a:cxnLst/>
              <a:rect l="0" t="0" r="0" b="0"/>
              <a:pathLst>
                <a:path w="68847" h="306425">
                  <a:moveTo>
                    <a:pt x="16204" y="168456"/>
                  </a:moveTo>
                  <a:lnTo>
                    <a:pt x="16204" y="227072"/>
                  </a:lnTo>
                  <a:lnTo>
                    <a:pt x="24609" y="280076"/>
                  </a:lnTo>
                  <a:lnTo>
                    <a:pt x="31822" y="306424"/>
                  </a:lnTo>
                  <a:lnTo>
                    <a:pt x="15681" y="245379"/>
                  </a:lnTo>
                  <a:lnTo>
                    <a:pt x="7652" y="186640"/>
                  </a:lnTo>
                  <a:lnTo>
                    <a:pt x="0" y="131147"/>
                  </a:lnTo>
                  <a:lnTo>
                    <a:pt x="10286" y="68743"/>
                  </a:lnTo>
                  <a:lnTo>
                    <a:pt x="20040" y="33236"/>
                  </a:lnTo>
                  <a:lnTo>
                    <a:pt x="25781" y="24497"/>
                  </a:lnTo>
                  <a:lnTo>
                    <a:pt x="41517" y="11667"/>
                  </a:lnTo>
                  <a:lnTo>
                    <a:pt x="688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403956" y="4015616"/>
              <a:ext cx="153820" cy="206312"/>
            </a:xfrm>
            <a:custGeom>
              <a:avLst/>
              <a:gdLst/>
              <a:ahLst/>
              <a:cxnLst/>
              <a:rect l="0" t="0" r="0" b="0"/>
              <a:pathLst>
                <a:path w="153820" h="206312">
                  <a:moveTo>
                    <a:pt x="29163" y="90498"/>
                  </a:moveTo>
                  <a:lnTo>
                    <a:pt x="45931" y="96087"/>
                  </a:lnTo>
                  <a:lnTo>
                    <a:pt x="63522" y="95711"/>
                  </a:lnTo>
                  <a:lnTo>
                    <a:pt x="120992" y="88845"/>
                  </a:lnTo>
                  <a:lnTo>
                    <a:pt x="143675" y="79624"/>
                  </a:lnTo>
                  <a:lnTo>
                    <a:pt x="149958" y="72720"/>
                  </a:lnTo>
                  <a:lnTo>
                    <a:pt x="152977" y="64608"/>
                  </a:lnTo>
                  <a:lnTo>
                    <a:pt x="153819" y="55690"/>
                  </a:lnTo>
                  <a:lnTo>
                    <a:pt x="148517" y="39543"/>
                  </a:lnTo>
                  <a:lnTo>
                    <a:pt x="137191" y="24567"/>
                  </a:lnTo>
                  <a:lnTo>
                    <a:pt x="120459" y="10113"/>
                  </a:lnTo>
                  <a:lnTo>
                    <a:pt x="98206" y="2129"/>
                  </a:lnTo>
                  <a:lnTo>
                    <a:pt x="85720" y="0"/>
                  </a:lnTo>
                  <a:lnTo>
                    <a:pt x="62488" y="3873"/>
                  </a:lnTo>
                  <a:lnTo>
                    <a:pt x="18978" y="25423"/>
                  </a:lnTo>
                  <a:lnTo>
                    <a:pt x="11844" y="34246"/>
                  </a:lnTo>
                  <a:lnTo>
                    <a:pt x="3918" y="56528"/>
                  </a:lnTo>
                  <a:lnTo>
                    <a:pt x="0" y="107791"/>
                  </a:lnTo>
                  <a:lnTo>
                    <a:pt x="3723" y="130939"/>
                  </a:lnTo>
                  <a:lnTo>
                    <a:pt x="12397" y="149806"/>
                  </a:lnTo>
                  <a:lnTo>
                    <a:pt x="25221" y="165990"/>
                  </a:lnTo>
                  <a:lnTo>
                    <a:pt x="53341" y="187085"/>
                  </a:lnTo>
                  <a:lnTo>
                    <a:pt x="97933" y="202167"/>
                  </a:lnTo>
                  <a:lnTo>
                    <a:pt x="123920" y="206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587157" y="4026825"/>
              <a:ext cx="109175" cy="208459"/>
            </a:xfrm>
            <a:custGeom>
              <a:avLst/>
              <a:gdLst/>
              <a:ahLst/>
              <a:cxnLst/>
              <a:rect l="0" t="0" r="0" b="0"/>
              <a:pathLst>
                <a:path w="109175" h="208459">
                  <a:moveTo>
                    <a:pt x="109174" y="5589"/>
                  </a:moveTo>
                  <a:lnTo>
                    <a:pt x="92406" y="0"/>
                  </a:lnTo>
                  <a:lnTo>
                    <a:pt x="74815" y="376"/>
                  </a:lnTo>
                  <a:lnTo>
                    <a:pt x="55299" y="5612"/>
                  </a:lnTo>
                  <a:lnTo>
                    <a:pt x="34927" y="15737"/>
                  </a:lnTo>
                  <a:lnTo>
                    <a:pt x="20413" y="31157"/>
                  </a:lnTo>
                  <a:lnTo>
                    <a:pt x="5666" y="62688"/>
                  </a:lnTo>
                  <a:lnTo>
                    <a:pt x="0" y="88288"/>
                  </a:lnTo>
                  <a:lnTo>
                    <a:pt x="2775" y="142851"/>
                  </a:lnTo>
                  <a:lnTo>
                    <a:pt x="3146" y="156758"/>
                  </a:lnTo>
                  <a:lnTo>
                    <a:pt x="6903" y="168370"/>
                  </a:lnTo>
                  <a:lnTo>
                    <a:pt x="20436" y="187510"/>
                  </a:lnTo>
                  <a:lnTo>
                    <a:pt x="47787" y="205851"/>
                  </a:lnTo>
                  <a:lnTo>
                    <a:pt x="67854" y="208458"/>
                  </a:lnTo>
                  <a:lnTo>
                    <a:pt x="86131" y="205717"/>
                  </a:lnTo>
                  <a:lnTo>
                    <a:pt x="109174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812145" y="3769202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7235" y="27556"/>
                  </a:lnTo>
                  <a:lnTo>
                    <a:pt x="12998" y="86898"/>
                  </a:lnTo>
                  <a:lnTo>
                    <a:pt x="18669" y="137661"/>
                  </a:lnTo>
                  <a:lnTo>
                    <a:pt x="20349" y="189747"/>
                  </a:lnTo>
                  <a:lnTo>
                    <a:pt x="20848" y="242225"/>
                  </a:lnTo>
                  <a:lnTo>
                    <a:pt x="20995" y="294818"/>
                  </a:lnTo>
                  <a:lnTo>
                    <a:pt x="21038" y="347446"/>
                  </a:lnTo>
                  <a:lnTo>
                    <a:pt x="21052" y="390726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738446" y="3969436"/>
              <a:ext cx="210570" cy="10337"/>
            </a:xfrm>
            <a:custGeom>
              <a:avLst/>
              <a:gdLst/>
              <a:ahLst/>
              <a:cxnLst/>
              <a:rect l="0" t="0" r="0" b="0"/>
              <a:pathLst>
                <a:path w="210570" h="10337">
                  <a:moveTo>
                    <a:pt x="210569" y="10336"/>
                  </a:moveTo>
                  <a:lnTo>
                    <a:pt x="153304" y="2002"/>
                  </a:lnTo>
                  <a:lnTo>
                    <a:pt x="103914" y="458"/>
                  </a:lnTo>
                  <a:lnTo>
                    <a:pt x="55355" y="0"/>
                  </a:lnTo>
                  <a:lnTo>
                    <a:pt x="29281" y="1063"/>
                  </a:lnTo>
                  <a:lnTo>
                    <a:pt x="0" y="103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945110" y="4057265"/>
              <a:ext cx="182891" cy="156583"/>
            </a:xfrm>
            <a:custGeom>
              <a:avLst/>
              <a:gdLst/>
              <a:ahLst/>
              <a:cxnLst/>
              <a:rect l="0" t="0" r="0" b="0"/>
              <a:pathLst>
                <a:path w="182891" h="156583">
                  <a:moveTo>
                    <a:pt x="119719" y="38320"/>
                  </a:moveTo>
                  <a:lnTo>
                    <a:pt x="90411" y="9011"/>
                  </a:lnTo>
                  <a:lnTo>
                    <a:pt x="70819" y="1897"/>
                  </a:lnTo>
                  <a:lnTo>
                    <a:pt x="59043" y="0"/>
                  </a:lnTo>
                  <a:lnTo>
                    <a:pt x="48852" y="2245"/>
                  </a:lnTo>
                  <a:lnTo>
                    <a:pt x="31290" y="14098"/>
                  </a:lnTo>
                  <a:lnTo>
                    <a:pt x="13839" y="40502"/>
                  </a:lnTo>
                  <a:lnTo>
                    <a:pt x="1260" y="70552"/>
                  </a:lnTo>
                  <a:lnTo>
                    <a:pt x="0" y="91250"/>
                  </a:lnTo>
                  <a:lnTo>
                    <a:pt x="8723" y="133133"/>
                  </a:lnTo>
                  <a:lnTo>
                    <a:pt x="14136" y="141303"/>
                  </a:lnTo>
                  <a:lnTo>
                    <a:pt x="29510" y="153500"/>
                  </a:lnTo>
                  <a:lnTo>
                    <a:pt x="48040" y="156582"/>
                  </a:lnTo>
                  <a:lnTo>
                    <a:pt x="57896" y="155766"/>
                  </a:lnTo>
                  <a:lnTo>
                    <a:pt x="75084" y="145500"/>
                  </a:lnTo>
                  <a:lnTo>
                    <a:pt x="105183" y="110314"/>
                  </a:lnTo>
                  <a:lnTo>
                    <a:pt x="113259" y="87085"/>
                  </a:lnTo>
                  <a:lnTo>
                    <a:pt x="115412" y="74340"/>
                  </a:lnTo>
                  <a:lnTo>
                    <a:pt x="118017" y="69352"/>
                  </a:lnTo>
                  <a:lnTo>
                    <a:pt x="120924" y="69537"/>
                  </a:lnTo>
                  <a:lnTo>
                    <a:pt x="127274" y="79101"/>
                  </a:lnTo>
                  <a:lnTo>
                    <a:pt x="144001" y="110716"/>
                  </a:lnTo>
                  <a:lnTo>
                    <a:pt x="162788" y="129571"/>
                  </a:lnTo>
                  <a:lnTo>
                    <a:pt x="182890" y="143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149057" y="4031792"/>
              <a:ext cx="126343" cy="190136"/>
            </a:xfrm>
            <a:custGeom>
              <a:avLst/>
              <a:gdLst/>
              <a:ahLst/>
              <a:cxnLst/>
              <a:rect l="0" t="0" r="0" b="0"/>
              <a:pathLst>
                <a:path w="126343" h="190136">
                  <a:moveTo>
                    <a:pt x="0" y="53265"/>
                  </a:moveTo>
                  <a:lnTo>
                    <a:pt x="11452" y="102195"/>
                  </a:lnTo>
                  <a:lnTo>
                    <a:pt x="19159" y="161326"/>
                  </a:lnTo>
                  <a:lnTo>
                    <a:pt x="18622" y="167419"/>
                  </a:lnTo>
                  <a:lnTo>
                    <a:pt x="17094" y="167972"/>
                  </a:lnTo>
                  <a:lnTo>
                    <a:pt x="14905" y="164832"/>
                  </a:lnTo>
                  <a:lnTo>
                    <a:pt x="11105" y="105233"/>
                  </a:lnTo>
                  <a:lnTo>
                    <a:pt x="16231" y="55211"/>
                  </a:lnTo>
                  <a:lnTo>
                    <a:pt x="25216" y="22256"/>
                  </a:lnTo>
                  <a:lnTo>
                    <a:pt x="30849" y="13875"/>
                  </a:lnTo>
                  <a:lnTo>
                    <a:pt x="46466" y="1443"/>
                  </a:lnTo>
                  <a:lnTo>
                    <a:pt x="54374" y="0"/>
                  </a:lnTo>
                  <a:lnTo>
                    <a:pt x="61985" y="1377"/>
                  </a:lnTo>
                  <a:lnTo>
                    <a:pt x="76681" y="9147"/>
                  </a:lnTo>
                  <a:lnTo>
                    <a:pt x="98110" y="27844"/>
                  </a:lnTo>
                  <a:lnTo>
                    <a:pt x="112235" y="45476"/>
                  </a:lnTo>
                  <a:lnTo>
                    <a:pt x="120072" y="68131"/>
                  </a:lnTo>
                  <a:lnTo>
                    <a:pt x="125104" y="120802"/>
                  </a:lnTo>
                  <a:lnTo>
                    <a:pt x="126179" y="177770"/>
                  </a:lnTo>
                  <a:lnTo>
                    <a:pt x="126342" y="1901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243813" y="4061123"/>
              <a:ext cx="231628" cy="339789"/>
            </a:xfrm>
            <a:custGeom>
              <a:avLst/>
              <a:gdLst/>
              <a:ahLst/>
              <a:cxnLst/>
              <a:rect l="0" t="0" r="0" b="0"/>
              <a:pathLst>
                <a:path w="231628" h="339789">
                  <a:moveTo>
                    <a:pt x="231627" y="55519"/>
                  </a:moveTo>
                  <a:lnTo>
                    <a:pt x="215986" y="37538"/>
                  </a:lnTo>
                  <a:lnTo>
                    <a:pt x="207908" y="20622"/>
                  </a:lnTo>
                  <a:lnTo>
                    <a:pt x="194179" y="7644"/>
                  </a:lnTo>
                  <a:lnTo>
                    <a:pt x="185605" y="2545"/>
                  </a:lnTo>
                  <a:lnTo>
                    <a:pt x="166719" y="0"/>
                  </a:lnTo>
                  <a:lnTo>
                    <a:pt x="156770" y="958"/>
                  </a:lnTo>
                  <a:lnTo>
                    <a:pt x="139476" y="8263"/>
                  </a:lnTo>
                  <a:lnTo>
                    <a:pt x="109308" y="32017"/>
                  </a:lnTo>
                  <a:lnTo>
                    <a:pt x="93479" y="57914"/>
                  </a:lnTo>
                  <a:lnTo>
                    <a:pt x="91459" y="77641"/>
                  </a:lnTo>
                  <a:lnTo>
                    <a:pt x="95631" y="96936"/>
                  </a:lnTo>
                  <a:lnTo>
                    <a:pt x="105283" y="113311"/>
                  </a:lnTo>
                  <a:lnTo>
                    <a:pt x="120492" y="125268"/>
                  </a:lnTo>
                  <a:lnTo>
                    <a:pt x="129461" y="130095"/>
                  </a:lnTo>
                  <a:lnTo>
                    <a:pt x="138950" y="130973"/>
                  </a:lnTo>
                  <a:lnTo>
                    <a:pt x="158852" y="125709"/>
                  </a:lnTo>
                  <a:lnTo>
                    <a:pt x="176276" y="112451"/>
                  </a:lnTo>
                  <a:lnTo>
                    <a:pt x="184198" y="104002"/>
                  </a:lnTo>
                  <a:lnTo>
                    <a:pt x="191819" y="101879"/>
                  </a:lnTo>
                  <a:lnTo>
                    <a:pt x="199239" y="103973"/>
                  </a:lnTo>
                  <a:lnTo>
                    <a:pt x="206526" y="108879"/>
                  </a:lnTo>
                  <a:lnTo>
                    <a:pt x="211383" y="116828"/>
                  </a:lnTo>
                  <a:lnTo>
                    <a:pt x="225408" y="170857"/>
                  </a:lnTo>
                  <a:lnTo>
                    <a:pt x="229229" y="220588"/>
                  </a:lnTo>
                  <a:lnTo>
                    <a:pt x="221688" y="254557"/>
                  </a:lnTo>
                  <a:lnTo>
                    <a:pt x="211222" y="276171"/>
                  </a:lnTo>
                  <a:lnTo>
                    <a:pt x="186587" y="302482"/>
                  </a:lnTo>
                  <a:lnTo>
                    <a:pt x="164036" y="311510"/>
                  </a:lnTo>
                  <a:lnTo>
                    <a:pt x="111432" y="322894"/>
                  </a:lnTo>
                  <a:lnTo>
                    <a:pt x="49914" y="329172"/>
                  </a:lnTo>
                  <a:lnTo>
                    <a:pt x="0" y="3397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549140" y="3842901"/>
              <a:ext cx="252684" cy="372292"/>
            </a:xfrm>
            <a:custGeom>
              <a:avLst/>
              <a:gdLst/>
              <a:ahLst/>
              <a:cxnLst/>
              <a:rect l="0" t="0" r="0" b="0"/>
              <a:pathLst>
                <a:path w="252684" h="372292">
                  <a:moveTo>
                    <a:pt x="0" y="0"/>
                  </a:moveTo>
                  <a:lnTo>
                    <a:pt x="8333" y="37478"/>
                  </a:lnTo>
                  <a:lnTo>
                    <a:pt x="15684" y="94491"/>
                  </a:lnTo>
                  <a:lnTo>
                    <a:pt x="19464" y="144851"/>
                  </a:lnTo>
                  <a:lnTo>
                    <a:pt x="26174" y="196817"/>
                  </a:lnTo>
                  <a:lnTo>
                    <a:pt x="29982" y="249259"/>
                  </a:lnTo>
                  <a:lnTo>
                    <a:pt x="31268" y="310976"/>
                  </a:lnTo>
                  <a:lnTo>
                    <a:pt x="32661" y="345865"/>
                  </a:lnTo>
                  <a:lnTo>
                    <a:pt x="34643" y="346390"/>
                  </a:lnTo>
                  <a:lnTo>
                    <a:pt x="78909" y="301365"/>
                  </a:lnTo>
                  <a:lnTo>
                    <a:pt x="139370" y="255777"/>
                  </a:lnTo>
                  <a:lnTo>
                    <a:pt x="166077" y="239952"/>
                  </a:lnTo>
                  <a:lnTo>
                    <a:pt x="180267" y="225969"/>
                  </a:lnTo>
                  <a:lnTo>
                    <a:pt x="190473" y="208055"/>
                  </a:lnTo>
                  <a:lnTo>
                    <a:pt x="192669" y="185276"/>
                  </a:lnTo>
                  <a:lnTo>
                    <a:pt x="188576" y="161894"/>
                  </a:lnTo>
                  <a:lnTo>
                    <a:pt x="178958" y="143702"/>
                  </a:lnTo>
                  <a:lnTo>
                    <a:pt x="171948" y="139086"/>
                  </a:lnTo>
                  <a:lnTo>
                    <a:pt x="154800" y="137075"/>
                  </a:lnTo>
                  <a:lnTo>
                    <a:pt x="125415" y="148110"/>
                  </a:lnTo>
                  <a:lnTo>
                    <a:pt x="100071" y="171786"/>
                  </a:lnTo>
                  <a:lnTo>
                    <a:pt x="83333" y="212207"/>
                  </a:lnTo>
                  <a:lnTo>
                    <a:pt x="76554" y="261228"/>
                  </a:lnTo>
                  <a:lnTo>
                    <a:pt x="80134" y="301619"/>
                  </a:lnTo>
                  <a:lnTo>
                    <a:pt x="91768" y="324736"/>
                  </a:lnTo>
                  <a:lnTo>
                    <a:pt x="108636" y="344368"/>
                  </a:lnTo>
                  <a:lnTo>
                    <a:pt x="139033" y="361998"/>
                  </a:lnTo>
                  <a:lnTo>
                    <a:pt x="175986" y="372291"/>
                  </a:lnTo>
                  <a:lnTo>
                    <a:pt x="220506" y="366474"/>
                  </a:lnTo>
                  <a:lnTo>
                    <a:pt x="25268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959552" y="4527253"/>
            <a:ext cx="4810065" cy="642240"/>
            <a:chOff x="959552" y="4527253"/>
            <a:chExt cx="4810065" cy="642240"/>
          </a:xfrm>
        </p:grpSpPr>
        <p:sp>
          <p:nvSpPr>
            <p:cNvPr id="146" name="Freeform 145"/>
            <p:cNvSpPr/>
            <p:nvPr/>
          </p:nvSpPr>
          <p:spPr>
            <a:xfrm>
              <a:off x="959552" y="4685181"/>
              <a:ext cx="177526" cy="337977"/>
            </a:xfrm>
            <a:custGeom>
              <a:avLst/>
              <a:gdLst/>
              <a:ahLst/>
              <a:cxnLst/>
              <a:rect l="0" t="0" r="0" b="0"/>
              <a:pathLst>
                <a:path w="177526" h="337977">
                  <a:moveTo>
                    <a:pt x="9069" y="31586"/>
                  </a:moveTo>
                  <a:lnTo>
                    <a:pt x="4" y="90202"/>
                  </a:lnTo>
                  <a:lnTo>
                    <a:pt x="0" y="144376"/>
                  </a:lnTo>
                  <a:lnTo>
                    <a:pt x="6931" y="206377"/>
                  </a:lnTo>
                  <a:lnTo>
                    <a:pt x="14236" y="268753"/>
                  </a:lnTo>
                  <a:lnTo>
                    <a:pt x="18009" y="309438"/>
                  </a:lnTo>
                  <a:lnTo>
                    <a:pt x="22048" y="319766"/>
                  </a:lnTo>
                  <a:lnTo>
                    <a:pt x="35895" y="334361"/>
                  </a:lnTo>
                  <a:lnTo>
                    <a:pt x="44500" y="337551"/>
                  </a:lnTo>
                  <a:lnTo>
                    <a:pt x="63421" y="337976"/>
                  </a:lnTo>
                  <a:lnTo>
                    <a:pt x="80409" y="331146"/>
                  </a:lnTo>
                  <a:lnTo>
                    <a:pt x="95758" y="319142"/>
                  </a:lnTo>
                  <a:lnTo>
                    <a:pt x="131764" y="267198"/>
                  </a:lnTo>
                  <a:lnTo>
                    <a:pt x="158781" y="212311"/>
                  </a:lnTo>
                  <a:lnTo>
                    <a:pt x="171451" y="163383"/>
                  </a:lnTo>
                  <a:lnTo>
                    <a:pt x="175726" y="113011"/>
                  </a:lnTo>
                  <a:lnTo>
                    <a:pt x="177170" y="53475"/>
                  </a:lnTo>
                  <a:lnTo>
                    <a:pt x="1775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181906" y="4711177"/>
              <a:ext cx="183859" cy="255591"/>
            </a:xfrm>
            <a:custGeom>
              <a:avLst/>
              <a:gdLst/>
              <a:ahLst/>
              <a:cxnLst/>
              <a:rect l="0" t="0" r="0" b="0"/>
              <a:pathLst>
                <a:path w="183859" h="255591">
                  <a:moveTo>
                    <a:pt x="165741" y="5590"/>
                  </a:moveTo>
                  <a:lnTo>
                    <a:pt x="148974" y="0"/>
                  </a:lnTo>
                  <a:lnTo>
                    <a:pt x="141695" y="694"/>
                  </a:lnTo>
                  <a:lnTo>
                    <a:pt x="127368" y="7703"/>
                  </a:lnTo>
                  <a:lnTo>
                    <a:pt x="69612" y="51542"/>
                  </a:lnTo>
                  <a:lnTo>
                    <a:pt x="31719" y="82474"/>
                  </a:lnTo>
                  <a:lnTo>
                    <a:pt x="1357" y="116443"/>
                  </a:lnTo>
                  <a:lnTo>
                    <a:pt x="0" y="122776"/>
                  </a:lnTo>
                  <a:lnTo>
                    <a:pt x="2605" y="128167"/>
                  </a:lnTo>
                  <a:lnTo>
                    <a:pt x="7850" y="132931"/>
                  </a:lnTo>
                  <a:lnTo>
                    <a:pt x="26157" y="138225"/>
                  </a:lnTo>
                  <a:lnTo>
                    <a:pt x="89561" y="141903"/>
                  </a:lnTo>
                  <a:lnTo>
                    <a:pt x="129781" y="144635"/>
                  </a:lnTo>
                  <a:lnTo>
                    <a:pt x="153268" y="153565"/>
                  </a:lnTo>
                  <a:lnTo>
                    <a:pt x="180633" y="177336"/>
                  </a:lnTo>
                  <a:lnTo>
                    <a:pt x="183858" y="185598"/>
                  </a:lnTo>
                  <a:lnTo>
                    <a:pt x="183668" y="193446"/>
                  </a:lnTo>
                  <a:lnTo>
                    <a:pt x="177218" y="208404"/>
                  </a:lnTo>
                  <a:lnTo>
                    <a:pt x="166553" y="222851"/>
                  </a:lnTo>
                  <a:lnTo>
                    <a:pt x="141805" y="238549"/>
                  </a:lnTo>
                  <a:lnTo>
                    <a:pt x="100832" y="253164"/>
                  </a:lnTo>
                  <a:lnTo>
                    <a:pt x="64750" y="255590"/>
                  </a:lnTo>
                  <a:lnTo>
                    <a:pt x="28871" y="2477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442404" y="4811523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0722" y="160145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421347" y="466412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537160" y="4720130"/>
              <a:ext cx="147400" cy="238749"/>
            </a:xfrm>
            <a:custGeom>
              <a:avLst/>
              <a:gdLst/>
              <a:ahLst/>
              <a:cxnLst/>
              <a:rect l="0" t="0" r="0" b="0"/>
              <a:pathLst>
                <a:path w="147400" h="238749">
                  <a:moveTo>
                    <a:pt x="0" y="70336"/>
                  </a:moveTo>
                  <a:lnTo>
                    <a:pt x="0" y="92693"/>
                  </a:lnTo>
                  <a:lnTo>
                    <a:pt x="19786" y="147326"/>
                  </a:lnTo>
                  <a:lnTo>
                    <a:pt x="37268" y="207423"/>
                  </a:lnTo>
                  <a:lnTo>
                    <a:pt x="39508" y="238726"/>
                  </a:lnTo>
                  <a:lnTo>
                    <a:pt x="38037" y="238748"/>
                  </a:lnTo>
                  <a:lnTo>
                    <a:pt x="35887" y="235253"/>
                  </a:lnTo>
                  <a:lnTo>
                    <a:pt x="26374" y="175849"/>
                  </a:lnTo>
                  <a:lnTo>
                    <a:pt x="22108" y="125147"/>
                  </a:lnTo>
                  <a:lnTo>
                    <a:pt x="21265" y="70071"/>
                  </a:lnTo>
                  <a:lnTo>
                    <a:pt x="26687" y="14132"/>
                  </a:lnTo>
                  <a:lnTo>
                    <a:pt x="33000" y="5960"/>
                  </a:lnTo>
                  <a:lnTo>
                    <a:pt x="41887" y="1682"/>
                  </a:lnTo>
                  <a:lnTo>
                    <a:pt x="52491" y="0"/>
                  </a:lnTo>
                  <a:lnTo>
                    <a:pt x="60731" y="2389"/>
                  </a:lnTo>
                  <a:lnTo>
                    <a:pt x="67393" y="7490"/>
                  </a:lnTo>
                  <a:lnTo>
                    <a:pt x="97652" y="50708"/>
                  </a:lnTo>
                  <a:lnTo>
                    <a:pt x="118780" y="107699"/>
                  </a:lnTo>
                  <a:lnTo>
                    <a:pt x="136799" y="164467"/>
                  </a:lnTo>
                  <a:lnTo>
                    <a:pt x="147399" y="2177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1705616" y="4758249"/>
              <a:ext cx="173257" cy="411244"/>
            </a:xfrm>
            <a:custGeom>
              <a:avLst/>
              <a:gdLst/>
              <a:ahLst/>
              <a:cxnLst/>
              <a:rect l="0" t="0" r="0" b="0"/>
              <a:pathLst>
                <a:path w="173257" h="411244">
                  <a:moveTo>
                    <a:pt x="157928" y="74331"/>
                  </a:moveTo>
                  <a:lnTo>
                    <a:pt x="148352" y="43049"/>
                  </a:lnTo>
                  <a:lnTo>
                    <a:pt x="130394" y="19309"/>
                  </a:lnTo>
                  <a:lnTo>
                    <a:pt x="112935" y="4643"/>
                  </a:lnTo>
                  <a:lnTo>
                    <a:pt x="103366" y="966"/>
                  </a:lnTo>
                  <a:lnTo>
                    <a:pt x="83375" y="0"/>
                  </a:lnTo>
                  <a:lnTo>
                    <a:pt x="65912" y="6590"/>
                  </a:lnTo>
                  <a:lnTo>
                    <a:pt x="50351" y="18488"/>
                  </a:lnTo>
                  <a:lnTo>
                    <a:pt x="35637" y="35474"/>
                  </a:lnTo>
                  <a:lnTo>
                    <a:pt x="19788" y="70357"/>
                  </a:lnTo>
                  <a:lnTo>
                    <a:pt x="17763" y="96741"/>
                  </a:lnTo>
                  <a:lnTo>
                    <a:pt x="25996" y="146218"/>
                  </a:lnTo>
                  <a:lnTo>
                    <a:pt x="41108" y="173490"/>
                  </a:lnTo>
                  <a:lnTo>
                    <a:pt x="49632" y="179041"/>
                  </a:lnTo>
                  <a:lnTo>
                    <a:pt x="71582" y="185210"/>
                  </a:lnTo>
                  <a:lnTo>
                    <a:pt x="81646" y="183345"/>
                  </a:lnTo>
                  <a:lnTo>
                    <a:pt x="99068" y="171915"/>
                  </a:lnTo>
                  <a:lnTo>
                    <a:pt x="122030" y="151338"/>
                  </a:lnTo>
                  <a:lnTo>
                    <a:pt x="130275" y="131173"/>
                  </a:lnTo>
                  <a:lnTo>
                    <a:pt x="141157" y="85689"/>
                  </a:lnTo>
                  <a:lnTo>
                    <a:pt x="144408" y="81903"/>
                  </a:lnTo>
                  <a:lnTo>
                    <a:pt x="147744" y="82889"/>
                  </a:lnTo>
                  <a:lnTo>
                    <a:pt x="151139" y="87055"/>
                  </a:lnTo>
                  <a:lnTo>
                    <a:pt x="162921" y="147684"/>
                  </a:lnTo>
                  <a:lnTo>
                    <a:pt x="167363" y="205717"/>
                  </a:lnTo>
                  <a:lnTo>
                    <a:pt x="171360" y="266574"/>
                  </a:lnTo>
                  <a:lnTo>
                    <a:pt x="173256" y="297812"/>
                  </a:lnTo>
                  <a:lnTo>
                    <a:pt x="166300" y="323395"/>
                  </a:lnTo>
                  <a:lnTo>
                    <a:pt x="152290" y="343343"/>
                  </a:lnTo>
                  <a:lnTo>
                    <a:pt x="134365" y="358839"/>
                  </a:lnTo>
                  <a:lnTo>
                    <a:pt x="72310" y="386081"/>
                  </a:lnTo>
                  <a:lnTo>
                    <a:pt x="26328" y="400597"/>
                  </a:lnTo>
                  <a:lnTo>
                    <a:pt x="0" y="4112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160769" y="4715922"/>
              <a:ext cx="144973" cy="190040"/>
            </a:xfrm>
            <a:custGeom>
              <a:avLst/>
              <a:gdLst/>
              <a:ahLst/>
              <a:cxnLst/>
              <a:rect l="0" t="0" r="0" b="0"/>
              <a:pathLst>
                <a:path w="144973" h="190040">
                  <a:moveTo>
                    <a:pt x="134443" y="95601"/>
                  </a:moveTo>
                  <a:lnTo>
                    <a:pt x="114200" y="51638"/>
                  </a:lnTo>
                  <a:lnTo>
                    <a:pt x="95040" y="21354"/>
                  </a:lnTo>
                  <a:lnTo>
                    <a:pt x="78326" y="6840"/>
                  </a:lnTo>
                  <a:lnTo>
                    <a:pt x="68956" y="1332"/>
                  </a:lnTo>
                  <a:lnTo>
                    <a:pt x="59199" y="0"/>
                  </a:lnTo>
                  <a:lnTo>
                    <a:pt x="39000" y="4758"/>
                  </a:lnTo>
                  <a:lnTo>
                    <a:pt x="24564" y="17792"/>
                  </a:lnTo>
                  <a:lnTo>
                    <a:pt x="5764" y="54755"/>
                  </a:lnTo>
                  <a:lnTo>
                    <a:pt x="0" y="91038"/>
                  </a:lnTo>
                  <a:lnTo>
                    <a:pt x="9345" y="150762"/>
                  </a:lnTo>
                  <a:lnTo>
                    <a:pt x="12440" y="163961"/>
                  </a:lnTo>
                  <a:lnTo>
                    <a:pt x="18013" y="173929"/>
                  </a:lnTo>
                  <a:lnTo>
                    <a:pt x="33563" y="188125"/>
                  </a:lnTo>
                  <a:lnTo>
                    <a:pt x="41453" y="190039"/>
                  </a:lnTo>
                  <a:lnTo>
                    <a:pt x="49053" y="188976"/>
                  </a:lnTo>
                  <a:lnTo>
                    <a:pt x="56460" y="185927"/>
                  </a:lnTo>
                  <a:lnTo>
                    <a:pt x="78061" y="164868"/>
                  </a:lnTo>
                  <a:lnTo>
                    <a:pt x="93691" y="136401"/>
                  </a:lnTo>
                  <a:lnTo>
                    <a:pt x="101047" y="96295"/>
                  </a:lnTo>
                  <a:lnTo>
                    <a:pt x="113797" y="129820"/>
                  </a:lnTo>
                  <a:lnTo>
                    <a:pt x="144972" y="169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568953" y="4548311"/>
              <a:ext cx="190442" cy="334908"/>
            </a:xfrm>
            <a:custGeom>
              <a:avLst/>
              <a:gdLst/>
              <a:ahLst/>
              <a:cxnLst/>
              <a:rect l="0" t="0" r="0" b="0"/>
              <a:pathLst>
                <a:path w="190442" h="334908">
                  <a:moveTo>
                    <a:pt x="0" y="0"/>
                  </a:moveTo>
                  <a:lnTo>
                    <a:pt x="14654" y="53027"/>
                  </a:lnTo>
                  <a:lnTo>
                    <a:pt x="28197" y="103238"/>
                  </a:lnTo>
                  <a:lnTo>
                    <a:pt x="42138" y="158216"/>
                  </a:lnTo>
                  <a:lnTo>
                    <a:pt x="50567" y="219725"/>
                  </a:lnTo>
                  <a:lnTo>
                    <a:pt x="59468" y="272559"/>
                  </a:lnTo>
                  <a:lnTo>
                    <a:pt x="60904" y="304846"/>
                  </a:lnTo>
                  <a:lnTo>
                    <a:pt x="59320" y="305006"/>
                  </a:lnTo>
                  <a:lnTo>
                    <a:pt x="57094" y="301603"/>
                  </a:lnTo>
                  <a:lnTo>
                    <a:pt x="53961" y="274457"/>
                  </a:lnTo>
                  <a:lnTo>
                    <a:pt x="64269" y="221192"/>
                  </a:lnTo>
                  <a:lnTo>
                    <a:pt x="71848" y="201253"/>
                  </a:lnTo>
                  <a:lnTo>
                    <a:pt x="83015" y="184592"/>
                  </a:lnTo>
                  <a:lnTo>
                    <a:pt x="90438" y="180383"/>
                  </a:lnTo>
                  <a:lnTo>
                    <a:pt x="108045" y="178826"/>
                  </a:lnTo>
                  <a:lnTo>
                    <a:pt x="137688" y="184526"/>
                  </a:lnTo>
                  <a:lnTo>
                    <a:pt x="155171" y="196655"/>
                  </a:lnTo>
                  <a:lnTo>
                    <a:pt x="178168" y="226334"/>
                  </a:lnTo>
                  <a:lnTo>
                    <a:pt x="185459" y="238627"/>
                  </a:lnTo>
                  <a:lnTo>
                    <a:pt x="190441" y="264763"/>
                  </a:lnTo>
                  <a:lnTo>
                    <a:pt x="187586" y="290807"/>
                  </a:lnTo>
                  <a:lnTo>
                    <a:pt x="178518" y="314081"/>
                  </a:lnTo>
                  <a:lnTo>
                    <a:pt x="170484" y="321692"/>
                  </a:lnTo>
                  <a:lnTo>
                    <a:pt x="149080" y="330147"/>
                  </a:lnTo>
                  <a:lnTo>
                    <a:pt x="110722" y="334907"/>
                  </a:lnTo>
                  <a:lnTo>
                    <a:pt x="92883" y="332901"/>
                  </a:lnTo>
                  <a:lnTo>
                    <a:pt x="73699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783932" y="4705901"/>
              <a:ext cx="153519" cy="172064"/>
            </a:xfrm>
            <a:custGeom>
              <a:avLst/>
              <a:gdLst/>
              <a:ahLst/>
              <a:cxnLst/>
              <a:rect l="0" t="0" r="0" b="0"/>
              <a:pathLst>
                <a:path w="153519" h="172064">
                  <a:moveTo>
                    <a:pt x="48233" y="63508"/>
                  </a:moveTo>
                  <a:lnTo>
                    <a:pt x="85711" y="71841"/>
                  </a:lnTo>
                  <a:lnTo>
                    <a:pt x="97785" y="72573"/>
                  </a:lnTo>
                  <a:lnTo>
                    <a:pt x="107004" y="69551"/>
                  </a:lnTo>
                  <a:lnTo>
                    <a:pt x="114320" y="64028"/>
                  </a:lnTo>
                  <a:lnTo>
                    <a:pt x="120367" y="56835"/>
                  </a:lnTo>
                  <a:lnTo>
                    <a:pt x="123229" y="48531"/>
                  </a:lnTo>
                  <a:lnTo>
                    <a:pt x="123289" y="29945"/>
                  </a:lnTo>
                  <a:lnTo>
                    <a:pt x="113177" y="13106"/>
                  </a:lnTo>
                  <a:lnTo>
                    <a:pt x="105567" y="5340"/>
                  </a:lnTo>
                  <a:lnTo>
                    <a:pt x="95814" y="1333"/>
                  </a:lnTo>
                  <a:lnTo>
                    <a:pt x="72500" y="0"/>
                  </a:lnTo>
                  <a:lnTo>
                    <a:pt x="38656" y="11416"/>
                  </a:lnTo>
                  <a:lnTo>
                    <a:pt x="11990" y="35205"/>
                  </a:lnTo>
                  <a:lnTo>
                    <a:pt x="2879" y="57558"/>
                  </a:lnTo>
                  <a:lnTo>
                    <a:pt x="0" y="81921"/>
                  </a:lnTo>
                  <a:lnTo>
                    <a:pt x="2620" y="104447"/>
                  </a:lnTo>
                  <a:lnTo>
                    <a:pt x="10803" y="123037"/>
                  </a:lnTo>
                  <a:lnTo>
                    <a:pt x="35120" y="154036"/>
                  </a:lnTo>
                  <a:lnTo>
                    <a:pt x="61115" y="170010"/>
                  </a:lnTo>
                  <a:lnTo>
                    <a:pt x="83984" y="172063"/>
                  </a:lnTo>
                  <a:lnTo>
                    <a:pt x="120047" y="169762"/>
                  </a:lnTo>
                  <a:lnTo>
                    <a:pt x="153518" y="1687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000621" y="4708234"/>
              <a:ext cx="147400" cy="165970"/>
            </a:xfrm>
            <a:custGeom>
              <a:avLst/>
              <a:gdLst/>
              <a:ahLst/>
              <a:cxnLst/>
              <a:rect l="0" t="0" r="0" b="0"/>
              <a:pathLst>
                <a:path w="147400" h="165970">
                  <a:moveTo>
                    <a:pt x="0" y="29589"/>
                  </a:moveTo>
                  <a:lnTo>
                    <a:pt x="3120" y="72281"/>
                  </a:lnTo>
                  <a:lnTo>
                    <a:pt x="16789" y="132827"/>
                  </a:lnTo>
                  <a:lnTo>
                    <a:pt x="18623" y="165723"/>
                  </a:lnTo>
                  <a:lnTo>
                    <a:pt x="17094" y="165969"/>
                  </a:lnTo>
                  <a:lnTo>
                    <a:pt x="14906" y="162623"/>
                  </a:lnTo>
                  <a:lnTo>
                    <a:pt x="11105" y="107882"/>
                  </a:lnTo>
                  <a:lnTo>
                    <a:pt x="16232" y="48044"/>
                  </a:lnTo>
                  <a:lnTo>
                    <a:pt x="25217" y="10881"/>
                  </a:lnTo>
                  <a:lnTo>
                    <a:pt x="32019" y="4249"/>
                  </a:lnTo>
                  <a:lnTo>
                    <a:pt x="41234" y="997"/>
                  </a:lnTo>
                  <a:lnTo>
                    <a:pt x="52056" y="0"/>
                  </a:lnTo>
                  <a:lnTo>
                    <a:pt x="61610" y="2844"/>
                  </a:lnTo>
                  <a:lnTo>
                    <a:pt x="101108" y="36553"/>
                  </a:lnTo>
                  <a:lnTo>
                    <a:pt x="117046" y="63238"/>
                  </a:lnTo>
                  <a:lnTo>
                    <a:pt x="136571" y="119303"/>
                  </a:lnTo>
                  <a:lnTo>
                    <a:pt x="147399" y="1454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182342" y="4711177"/>
              <a:ext cx="113078" cy="169619"/>
            </a:xfrm>
            <a:custGeom>
              <a:avLst/>
              <a:gdLst/>
              <a:ahLst/>
              <a:cxnLst/>
              <a:rect l="0" t="0" r="0" b="0"/>
              <a:pathLst>
                <a:path w="113078" h="169619">
                  <a:moveTo>
                    <a:pt x="113077" y="5590"/>
                  </a:moveTo>
                  <a:lnTo>
                    <a:pt x="96309" y="0"/>
                  </a:lnTo>
                  <a:lnTo>
                    <a:pt x="78719" y="376"/>
                  </a:lnTo>
                  <a:lnTo>
                    <a:pt x="60372" y="5612"/>
                  </a:lnTo>
                  <a:lnTo>
                    <a:pt x="22284" y="34593"/>
                  </a:lnTo>
                  <a:lnTo>
                    <a:pt x="6497" y="60587"/>
                  </a:lnTo>
                  <a:lnTo>
                    <a:pt x="0" y="96104"/>
                  </a:lnTo>
                  <a:lnTo>
                    <a:pt x="4719" y="119518"/>
                  </a:lnTo>
                  <a:lnTo>
                    <a:pt x="20529" y="149310"/>
                  </a:lnTo>
                  <a:lnTo>
                    <a:pt x="26812" y="157556"/>
                  </a:lnTo>
                  <a:lnTo>
                    <a:pt x="46271" y="166717"/>
                  </a:lnTo>
                  <a:lnTo>
                    <a:pt x="69347" y="169618"/>
                  </a:lnTo>
                  <a:lnTo>
                    <a:pt x="113077" y="163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337533" y="4579896"/>
              <a:ext cx="168457" cy="294799"/>
            </a:xfrm>
            <a:custGeom>
              <a:avLst/>
              <a:gdLst/>
              <a:ahLst/>
              <a:cxnLst/>
              <a:rect l="0" t="0" r="0" b="0"/>
              <a:pathLst>
                <a:path w="168457" h="294799">
                  <a:moveTo>
                    <a:pt x="0" y="0"/>
                  </a:moveTo>
                  <a:lnTo>
                    <a:pt x="3120" y="42691"/>
                  </a:lnTo>
                  <a:lnTo>
                    <a:pt x="19129" y="96003"/>
                  </a:lnTo>
                  <a:lnTo>
                    <a:pt x="40000" y="151458"/>
                  </a:lnTo>
                  <a:lnTo>
                    <a:pt x="55735" y="212802"/>
                  </a:lnTo>
                  <a:lnTo>
                    <a:pt x="67768" y="254555"/>
                  </a:lnTo>
                  <a:lnTo>
                    <a:pt x="65994" y="250006"/>
                  </a:lnTo>
                  <a:lnTo>
                    <a:pt x="64899" y="211254"/>
                  </a:lnTo>
                  <a:lnTo>
                    <a:pt x="69008" y="189817"/>
                  </a:lnTo>
                  <a:lnTo>
                    <a:pt x="74082" y="181527"/>
                  </a:lnTo>
                  <a:lnTo>
                    <a:pt x="89077" y="169196"/>
                  </a:lnTo>
                  <a:lnTo>
                    <a:pt x="96820" y="168949"/>
                  </a:lnTo>
                  <a:lnTo>
                    <a:pt x="104321" y="172294"/>
                  </a:lnTo>
                  <a:lnTo>
                    <a:pt x="126056" y="193770"/>
                  </a:lnTo>
                  <a:lnTo>
                    <a:pt x="144195" y="222360"/>
                  </a:lnTo>
                  <a:lnTo>
                    <a:pt x="165055" y="278141"/>
                  </a:lnTo>
                  <a:lnTo>
                    <a:pt x="16845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537575" y="4733780"/>
              <a:ext cx="189514" cy="133959"/>
            </a:xfrm>
            <a:custGeom>
              <a:avLst/>
              <a:gdLst/>
              <a:ahLst/>
              <a:cxnLst/>
              <a:rect l="0" t="0" r="0" b="0"/>
              <a:pathLst>
                <a:path w="189514" h="133959">
                  <a:moveTo>
                    <a:pt x="0" y="88272"/>
                  </a:moveTo>
                  <a:lnTo>
                    <a:pt x="14654" y="132234"/>
                  </a:lnTo>
                  <a:lnTo>
                    <a:pt x="16788" y="133958"/>
                  </a:lnTo>
                  <a:lnTo>
                    <a:pt x="18211" y="130427"/>
                  </a:lnTo>
                  <a:lnTo>
                    <a:pt x="18622" y="115196"/>
                  </a:lnTo>
                  <a:lnTo>
                    <a:pt x="11825" y="61012"/>
                  </a:lnTo>
                  <a:lnTo>
                    <a:pt x="17344" y="40671"/>
                  </a:lnTo>
                  <a:lnTo>
                    <a:pt x="22091" y="31971"/>
                  </a:lnTo>
                  <a:lnTo>
                    <a:pt x="27596" y="29681"/>
                  </a:lnTo>
                  <a:lnTo>
                    <a:pt x="33605" y="31664"/>
                  </a:lnTo>
                  <a:lnTo>
                    <a:pt x="53241" y="51222"/>
                  </a:lnTo>
                  <a:lnTo>
                    <a:pt x="70757" y="79244"/>
                  </a:lnTo>
                  <a:lnTo>
                    <a:pt x="75247" y="89272"/>
                  </a:lnTo>
                  <a:lnTo>
                    <a:pt x="78241" y="91278"/>
                  </a:lnTo>
                  <a:lnTo>
                    <a:pt x="80237" y="87936"/>
                  </a:lnTo>
                  <a:lnTo>
                    <a:pt x="86997" y="26342"/>
                  </a:lnTo>
                  <a:lnTo>
                    <a:pt x="89583" y="15400"/>
                  </a:lnTo>
                  <a:lnTo>
                    <a:pt x="95987" y="8105"/>
                  </a:lnTo>
                  <a:lnTo>
                    <a:pt x="115580" y="0"/>
                  </a:lnTo>
                  <a:lnTo>
                    <a:pt x="125016" y="1348"/>
                  </a:lnTo>
                  <a:lnTo>
                    <a:pt x="141741" y="12204"/>
                  </a:lnTo>
                  <a:lnTo>
                    <a:pt x="158720" y="38047"/>
                  </a:lnTo>
                  <a:lnTo>
                    <a:pt x="182255" y="99012"/>
                  </a:lnTo>
                  <a:lnTo>
                    <a:pt x="189513" y="1303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755091" y="4681846"/>
              <a:ext cx="161511" cy="171792"/>
            </a:xfrm>
            <a:custGeom>
              <a:avLst/>
              <a:gdLst/>
              <a:ahLst/>
              <a:cxnLst/>
              <a:rect l="0" t="0" r="0" b="0"/>
              <a:pathLst>
                <a:path w="161511" h="171792">
                  <a:moveTo>
                    <a:pt x="119396" y="55977"/>
                  </a:moveTo>
                  <a:lnTo>
                    <a:pt x="109820" y="31931"/>
                  </a:lnTo>
                  <a:lnTo>
                    <a:pt x="99152" y="17604"/>
                  </a:lnTo>
                  <a:lnTo>
                    <a:pt x="74403" y="1974"/>
                  </a:lnTo>
                  <a:lnTo>
                    <a:pt x="51826" y="0"/>
                  </a:lnTo>
                  <a:lnTo>
                    <a:pt x="39254" y="1112"/>
                  </a:lnTo>
                  <a:lnTo>
                    <a:pt x="29703" y="5362"/>
                  </a:lnTo>
                  <a:lnTo>
                    <a:pt x="15971" y="19444"/>
                  </a:lnTo>
                  <a:lnTo>
                    <a:pt x="1664" y="47102"/>
                  </a:lnTo>
                  <a:lnTo>
                    <a:pt x="0" y="67241"/>
                  </a:lnTo>
                  <a:lnTo>
                    <a:pt x="8464" y="108765"/>
                  </a:lnTo>
                  <a:lnTo>
                    <a:pt x="23616" y="140249"/>
                  </a:lnTo>
                  <a:lnTo>
                    <a:pt x="32146" y="146083"/>
                  </a:lnTo>
                  <a:lnTo>
                    <a:pt x="54102" y="149447"/>
                  </a:lnTo>
                  <a:lnTo>
                    <a:pt x="73219" y="143923"/>
                  </a:lnTo>
                  <a:lnTo>
                    <a:pt x="81592" y="139174"/>
                  </a:lnTo>
                  <a:lnTo>
                    <a:pt x="94015" y="124539"/>
                  </a:lnTo>
                  <a:lnTo>
                    <a:pt x="102266" y="105167"/>
                  </a:lnTo>
                  <a:lnTo>
                    <a:pt x="106912" y="77311"/>
                  </a:lnTo>
                  <a:lnTo>
                    <a:pt x="123325" y="130823"/>
                  </a:lnTo>
                  <a:lnTo>
                    <a:pt x="135180" y="148904"/>
                  </a:lnTo>
                  <a:lnTo>
                    <a:pt x="161510" y="171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948186" y="4695709"/>
              <a:ext cx="63172" cy="151275"/>
            </a:xfrm>
            <a:custGeom>
              <a:avLst/>
              <a:gdLst/>
              <a:ahLst/>
              <a:cxnLst/>
              <a:rect l="0" t="0" r="0" b="0"/>
              <a:pathLst>
                <a:path w="63172" h="151275">
                  <a:moveTo>
                    <a:pt x="0" y="73700"/>
                  </a:moveTo>
                  <a:lnTo>
                    <a:pt x="17959" y="127575"/>
                  </a:lnTo>
                  <a:lnTo>
                    <a:pt x="25858" y="151274"/>
                  </a:lnTo>
                  <a:lnTo>
                    <a:pt x="6659" y="93676"/>
                  </a:lnTo>
                  <a:lnTo>
                    <a:pt x="1973" y="57262"/>
                  </a:lnTo>
                  <a:lnTo>
                    <a:pt x="6174" y="22426"/>
                  </a:lnTo>
                  <a:lnTo>
                    <a:pt x="12305" y="14951"/>
                  </a:lnTo>
                  <a:lnTo>
                    <a:pt x="31595" y="6645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085057" y="4548311"/>
              <a:ext cx="52643" cy="315855"/>
            </a:xfrm>
            <a:custGeom>
              <a:avLst/>
              <a:gdLst/>
              <a:ahLst/>
              <a:cxnLst/>
              <a:rect l="0" t="0" r="0" b="0"/>
              <a:pathLst>
                <a:path w="52643" h="315855">
                  <a:moveTo>
                    <a:pt x="0" y="0"/>
                  </a:moveTo>
                  <a:lnTo>
                    <a:pt x="5589" y="62092"/>
                  </a:lnTo>
                  <a:lnTo>
                    <a:pt x="18211" y="118791"/>
                  </a:lnTo>
                  <a:lnTo>
                    <a:pt x="26083" y="178142"/>
                  </a:lnTo>
                  <a:lnTo>
                    <a:pt x="37734" y="237786"/>
                  </a:lnTo>
                  <a:lnTo>
                    <a:pt x="44368" y="288389"/>
                  </a:lnTo>
                  <a:lnTo>
                    <a:pt x="52642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157944" y="4664124"/>
              <a:ext cx="95570" cy="178986"/>
            </a:xfrm>
            <a:custGeom>
              <a:avLst/>
              <a:gdLst/>
              <a:ahLst/>
              <a:cxnLst/>
              <a:rect l="0" t="0" r="0" b="0"/>
              <a:pathLst>
                <a:path w="95570" h="178986">
                  <a:moveTo>
                    <a:pt x="74511" y="0"/>
                  </a:moveTo>
                  <a:lnTo>
                    <a:pt x="11178" y="63333"/>
                  </a:lnTo>
                  <a:lnTo>
                    <a:pt x="4213" y="70298"/>
                  </a:lnTo>
                  <a:lnTo>
                    <a:pt x="740" y="78451"/>
                  </a:lnTo>
                  <a:lnTo>
                    <a:pt x="0" y="96868"/>
                  </a:lnTo>
                  <a:lnTo>
                    <a:pt x="6690" y="113632"/>
                  </a:lnTo>
                  <a:lnTo>
                    <a:pt x="18632" y="128882"/>
                  </a:lnTo>
                  <a:lnTo>
                    <a:pt x="72812" y="169541"/>
                  </a:lnTo>
                  <a:lnTo>
                    <a:pt x="95569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476700" y="4527253"/>
              <a:ext cx="82140" cy="357971"/>
            </a:xfrm>
            <a:custGeom>
              <a:avLst/>
              <a:gdLst/>
              <a:ahLst/>
              <a:cxnLst/>
              <a:rect l="0" t="0" r="0" b="0"/>
              <a:pathLst>
                <a:path w="82140" h="357971">
                  <a:moveTo>
                    <a:pt x="82139" y="357970"/>
                  </a:moveTo>
                  <a:lnTo>
                    <a:pt x="70961" y="341202"/>
                  </a:lnTo>
                  <a:lnTo>
                    <a:pt x="60694" y="288453"/>
                  </a:lnTo>
                  <a:lnTo>
                    <a:pt x="41681" y="231761"/>
                  </a:lnTo>
                  <a:lnTo>
                    <a:pt x="26314" y="175502"/>
                  </a:lnTo>
                  <a:lnTo>
                    <a:pt x="8483" y="116742"/>
                  </a:lnTo>
                  <a:lnTo>
                    <a:pt x="1043" y="81384"/>
                  </a:lnTo>
                  <a:lnTo>
                    <a:pt x="0" y="68294"/>
                  </a:lnTo>
                  <a:lnTo>
                    <a:pt x="2813" y="58398"/>
                  </a:lnTo>
                  <a:lnTo>
                    <a:pt x="8198" y="50630"/>
                  </a:lnTo>
                  <a:lnTo>
                    <a:pt x="53652" y="13472"/>
                  </a:lnTo>
                  <a:lnTo>
                    <a:pt x="821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4464082" y="4706238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73122" y="3120"/>
                  </a:lnTo>
                  <a:lnTo>
                    <a:pt x="23321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4632538" y="4727295"/>
              <a:ext cx="73701" cy="169834"/>
            </a:xfrm>
            <a:custGeom>
              <a:avLst/>
              <a:gdLst/>
              <a:ahLst/>
              <a:cxnLst/>
              <a:rect l="0" t="0" r="0" b="0"/>
              <a:pathLst>
                <a:path w="73701" h="169834">
                  <a:moveTo>
                    <a:pt x="0" y="31585"/>
                  </a:moveTo>
                  <a:lnTo>
                    <a:pt x="16789" y="95036"/>
                  </a:lnTo>
                  <a:lnTo>
                    <a:pt x="22132" y="140203"/>
                  </a:lnTo>
                  <a:lnTo>
                    <a:pt x="33984" y="169833"/>
                  </a:lnTo>
                  <a:lnTo>
                    <a:pt x="34355" y="169375"/>
                  </a:lnTo>
                  <a:lnTo>
                    <a:pt x="30477" y="159506"/>
                  </a:lnTo>
                  <a:lnTo>
                    <a:pt x="8029" y="114635"/>
                  </a:lnTo>
                  <a:lnTo>
                    <a:pt x="2379" y="78290"/>
                  </a:lnTo>
                  <a:lnTo>
                    <a:pt x="6295" y="37885"/>
                  </a:lnTo>
                  <a:lnTo>
                    <a:pt x="11216" y="27596"/>
                  </a:lnTo>
                  <a:lnTo>
                    <a:pt x="26042" y="13045"/>
                  </a:lnTo>
                  <a:lnTo>
                    <a:pt x="44330" y="579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793191" y="4768860"/>
              <a:ext cx="165732" cy="132274"/>
            </a:xfrm>
            <a:custGeom>
              <a:avLst/>
              <a:gdLst/>
              <a:ahLst/>
              <a:cxnLst/>
              <a:rect l="0" t="0" r="0" b="0"/>
              <a:pathLst>
                <a:path w="165732" h="132274">
                  <a:moveTo>
                    <a:pt x="102560" y="21606"/>
                  </a:moveTo>
                  <a:lnTo>
                    <a:pt x="91382" y="4838"/>
                  </a:lnTo>
                  <a:lnTo>
                    <a:pt x="84579" y="1069"/>
                  </a:lnTo>
                  <a:lnTo>
                    <a:pt x="67662" y="0"/>
                  </a:lnTo>
                  <a:lnTo>
                    <a:pt x="51565" y="6544"/>
                  </a:lnTo>
                  <a:lnTo>
                    <a:pt x="22167" y="29809"/>
                  </a:lnTo>
                  <a:lnTo>
                    <a:pt x="6470" y="55622"/>
                  </a:lnTo>
                  <a:lnTo>
                    <a:pt x="0" y="91087"/>
                  </a:lnTo>
                  <a:lnTo>
                    <a:pt x="4725" y="111368"/>
                  </a:lnTo>
                  <a:lnTo>
                    <a:pt x="9261" y="120052"/>
                  </a:lnTo>
                  <a:lnTo>
                    <a:pt x="16964" y="125841"/>
                  </a:lnTo>
                  <a:lnTo>
                    <a:pt x="38001" y="132273"/>
                  </a:lnTo>
                  <a:lnTo>
                    <a:pt x="47822" y="129310"/>
                  </a:lnTo>
                  <a:lnTo>
                    <a:pt x="64974" y="113538"/>
                  </a:lnTo>
                  <a:lnTo>
                    <a:pt x="86644" y="73690"/>
                  </a:lnTo>
                  <a:lnTo>
                    <a:pt x="94706" y="52943"/>
                  </a:lnTo>
                  <a:lnTo>
                    <a:pt x="99664" y="48347"/>
                  </a:lnTo>
                  <a:lnTo>
                    <a:pt x="105308" y="47622"/>
                  </a:lnTo>
                  <a:lnTo>
                    <a:pt x="111411" y="49479"/>
                  </a:lnTo>
                  <a:lnTo>
                    <a:pt x="116650" y="54226"/>
                  </a:lnTo>
                  <a:lnTo>
                    <a:pt x="165731" y="1163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955623" y="4674653"/>
              <a:ext cx="98057" cy="198099"/>
            </a:xfrm>
            <a:custGeom>
              <a:avLst/>
              <a:gdLst/>
              <a:ahLst/>
              <a:cxnLst/>
              <a:rect l="0" t="0" r="0" b="0"/>
              <a:pathLst>
                <a:path w="98057" h="198099">
                  <a:moveTo>
                    <a:pt x="87527" y="0"/>
                  </a:moveTo>
                  <a:lnTo>
                    <a:pt x="56245" y="9575"/>
                  </a:lnTo>
                  <a:lnTo>
                    <a:pt x="17839" y="39403"/>
                  </a:lnTo>
                  <a:lnTo>
                    <a:pt x="2018" y="65487"/>
                  </a:lnTo>
                  <a:lnTo>
                    <a:pt x="0" y="88377"/>
                  </a:lnTo>
                  <a:lnTo>
                    <a:pt x="8237" y="141199"/>
                  </a:lnTo>
                  <a:lnTo>
                    <a:pt x="23349" y="171558"/>
                  </a:lnTo>
                  <a:lnTo>
                    <a:pt x="48234" y="195371"/>
                  </a:lnTo>
                  <a:lnTo>
                    <a:pt x="57822" y="198098"/>
                  </a:lnTo>
                  <a:lnTo>
                    <a:pt x="98056" y="189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158963" y="4537782"/>
              <a:ext cx="52644" cy="315856"/>
            </a:xfrm>
            <a:custGeom>
              <a:avLst/>
              <a:gdLst/>
              <a:ahLst/>
              <a:cxnLst/>
              <a:rect l="0" t="0" r="0" b="0"/>
              <a:pathLst>
                <a:path w="52644" h="315856">
                  <a:moveTo>
                    <a:pt x="0" y="0"/>
                  </a:moveTo>
                  <a:lnTo>
                    <a:pt x="3120" y="42692"/>
                  </a:lnTo>
                  <a:lnTo>
                    <a:pt x="16789" y="96002"/>
                  </a:lnTo>
                  <a:lnTo>
                    <a:pt x="26084" y="156474"/>
                  </a:lnTo>
                  <a:lnTo>
                    <a:pt x="37735" y="215396"/>
                  </a:lnTo>
                  <a:lnTo>
                    <a:pt x="44369" y="270188"/>
                  </a:lnTo>
                  <a:lnTo>
                    <a:pt x="5264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116850" y="4685181"/>
              <a:ext cx="147399" cy="21058"/>
            </a:xfrm>
            <a:custGeom>
              <a:avLst/>
              <a:gdLst/>
              <a:ahLst/>
              <a:cxnLst/>
              <a:rect l="0" t="0" r="0" b="0"/>
              <a:pathLst>
                <a:path w="147399" h="21058">
                  <a:moveTo>
                    <a:pt x="147398" y="0"/>
                  </a:moveTo>
                  <a:lnTo>
                    <a:pt x="88782" y="0"/>
                  </a:lnTo>
                  <a:lnTo>
                    <a:pt x="32185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327419" y="4779938"/>
              <a:ext cx="21059" cy="94757"/>
            </a:xfrm>
            <a:custGeom>
              <a:avLst/>
              <a:gdLst/>
              <a:ahLst/>
              <a:cxnLst/>
              <a:rect l="0" t="0" r="0" b="0"/>
              <a:pathLst>
                <a:path w="21059" h="94757">
                  <a:moveTo>
                    <a:pt x="0" y="0"/>
                  </a:moveTo>
                  <a:lnTo>
                    <a:pt x="16789" y="53874"/>
                  </a:lnTo>
                  <a:lnTo>
                    <a:pt x="21058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306362" y="466412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413930" y="4685181"/>
              <a:ext cx="100163" cy="159570"/>
            </a:xfrm>
            <a:custGeom>
              <a:avLst/>
              <a:gdLst/>
              <a:ahLst/>
              <a:cxnLst/>
              <a:rect l="0" t="0" r="0" b="0"/>
              <a:pathLst>
                <a:path w="100163" h="159570">
                  <a:moveTo>
                    <a:pt x="50360" y="10528"/>
                  </a:moveTo>
                  <a:lnTo>
                    <a:pt x="33592" y="16118"/>
                  </a:lnTo>
                  <a:lnTo>
                    <a:pt x="22241" y="28221"/>
                  </a:lnTo>
                  <a:lnTo>
                    <a:pt x="5421" y="64586"/>
                  </a:lnTo>
                  <a:lnTo>
                    <a:pt x="0" y="100765"/>
                  </a:lnTo>
                  <a:lnTo>
                    <a:pt x="3983" y="135531"/>
                  </a:lnTo>
                  <a:lnTo>
                    <a:pt x="8914" y="144166"/>
                  </a:lnTo>
                  <a:lnTo>
                    <a:pt x="23750" y="156881"/>
                  </a:lnTo>
                  <a:lnTo>
                    <a:pt x="32620" y="159569"/>
                  </a:lnTo>
                  <a:lnTo>
                    <a:pt x="51834" y="159437"/>
                  </a:lnTo>
                  <a:lnTo>
                    <a:pt x="68952" y="149240"/>
                  </a:lnTo>
                  <a:lnTo>
                    <a:pt x="83190" y="133009"/>
                  </a:lnTo>
                  <a:lnTo>
                    <a:pt x="93417" y="114097"/>
                  </a:lnTo>
                  <a:lnTo>
                    <a:pt x="100162" y="78130"/>
                  </a:lnTo>
                  <a:lnTo>
                    <a:pt x="95501" y="54612"/>
                  </a:lnTo>
                  <a:lnTo>
                    <a:pt x="79723" y="24760"/>
                  </a:lnTo>
                  <a:lnTo>
                    <a:pt x="68090" y="11004"/>
                  </a:lnTo>
                  <a:lnTo>
                    <a:pt x="503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485347" y="4631889"/>
              <a:ext cx="284270" cy="193723"/>
            </a:xfrm>
            <a:custGeom>
              <a:avLst/>
              <a:gdLst/>
              <a:ahLst/>
              <a:cxnLst/>
              <a:rect l="0" t="0" r="0" b="0"/>
              <a:pathLst>
                <a:path w="284270" h="193723">
                  <a:moveTo>
                    <a:pt x="0" y="53292"/>
                  </a:moveTo>
                  <a:lnTo>
                    <a:pt x="43962" y="73535"/>
                  </a:lnTo>
                  <a:lnTo>
                    <a:pt x="57753" y="89195"/>
                  </a:lnTo>
                  <a:lnTo>
                    <a:pt x="92085" y="148428"/>
                  </a:lnTo>
                  <a:lnTo>
                    <a:pt x="108267" y="190237"/>
                  </a:lnTo>
                  <a:lnTo>
                    <a:pt x="108443" y="193722"/>
                  </a:lnTo>
                  <a:lnTo>
                    <a:pt x="106220" y="192535"/>
                  </a:lnTo>
                  <a:lnTo>
                    <a:pt x="102399" y="188235"/>
                  </a:lnTo>
                  <a:lnTo>
                    <a:pt x="98153" y="170979"/>
                  </a:lnTo>
                  <a:lnTo>
                    <a:pt x="87968" y="115540"/>
                  </a:lnTo>
                  <a:lnTo>
                    <a:pt x="86506" y="77715"/>
                  </a:lnTo>
                  <a:lnTo>
                    <a:pt x="94132" y="43761"/>
                  </a:lnTo>
                  <a:lnTo>
                    <a:pt x="104617" y="22150"/>
                  </a:lnTo>
                  <a:lnTo>
                    <a:pt x="120196" y="7085"/>
                  </a:lnTo>
                  <a:lnTo>
                    <a:pt x="129264" y="1431"/>
                  </a:lnTo>
                  <a:lnTo>
                    <a:pt x="138818" y="0"/>
                  </a:lnTo>
                  <a:lnTo>
                    <a:pt x="158793" y="4650"/>
                  </a:lnTo>
                  <a:lnTo>
                    <a:pt x="184180" y="20422"/>
                  </a:lnTo>
                  <a:lnTo>
                    <a:pt x="227957" y="75161"/>
                  </a:lnTo>
                  <a:lnTo>
                    <a:pt x="260072" y="135432"/>
                  </a:lnTo>
                  <a:lnTo>
                    <a:pt x="284269" y="1796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6148642" y="4379855"/>
            <a:ext cx="1669062" cy="1049931"/>
            <a:chOff x="6148642" y="4379855"/>
            <a:chExt cx="1669062" cy="1049931"/>
          </a:xfrm>
        </p:grpSpPr>
        <p:sp>
          <p:nvSpPr>
            <p:cNvPr id="175" name="Freeform 174"/>
            <p:cNvSpPr/>
            <p:nvPr/>
          </p:nvSpPr>
          <p:spPr>
            <a:xfrm>
              <a:off x="6148642" y="4602295"/>
              <a:ext cx="703825" cy="209229"/>
            </a:xfrm>
            <a:custGeom>
              <a:avLst/>
              <a:gdLst/>
              <a:ahLst/>
              <a:cxnLst/>
              <a:rect l="0" t="0" r="0" b="0"/>
              <a:pathLst>
                <a:path w="703825" h="209229">
                  <a:moveTo>
                    <a:pt x="0" y="93414"/>
                  </a:moveTo>
                  <a:lnTo>
                    <a:pt x="48931" y="90295"/>
                  </a:lnTo>
                  <a:lnTo>
                    <a:pt x="108062" y="84349"/>
                  </a:lnTo>
                  <a:lnTo>
                    <a:pt x="165972" y="75939"/>
                  </a:lnTo>
                  <a:lnTo>
                    <a:pt x="229403" y="73065"/>
                  </a:lnTo>
                  <a:lnTo>
                    <a:pt x="276201" y="72568"/>
                  </a:lnTo>
                  <a:lnTo>
                    <a:pt x="327113" y="72420"/>
                  </a:lnTo>
                  <a:lnTo>
                    <a:pt x="379242" y="72376"/>
                  </a:lnTo>
                  <a:lnTo>
                    <a:pt x="431733" y="72363"/>
                  </a:lnTo>
                  <a:lnTo>
                    <a:pt x="484330" y="72359"/>
                  </a:lnTo>
                  <a:lnTo>
                    <a:pt x="533840" y="72358"/>
                  </a:lnTo>
                  <a:lnTo>
                    <a:pt x="586901" y="77947"/>
                  </a:lnTo>
                  <a:lnTo>
                    <a:pt x="639583" y="81910"/>
                  </a:lnTo>
                  <a:lnTo>
                    <a:pt x="667185" y="82452"/>
                  </a:lnTo>
                  <a:lnTo>
                    <a:pt x="674077" y="80257"/>
                  </a:lnTo>
                  <a:lnTo>
                    <a:pt x="676333" y="76454"/>
                  </a:lnTo>
                  <a:lnTo>
                    <a:pt x="675497" y="71579"/>
                  </a:lnTo>
                  <a:lnTo>
                    <a:pt x="663141" y="53540"/>
                  </a:lnTo>
                  <a:lnTo>
                    <a:pt x="636836" y="27653"/>
                  </a:lnTo>
                  <a:lnTo>
                    <a:pt x="594474" y="671"/>
                  </a:lnTo>
                  <a:lnTo>
                    <a:pt x="591679" y="0"/>
                  </a:lnTo>
                  <a:lnTo>
                    <a:pt x="592154" y="3062"/>
                  </a:lnTo>
                  <a:lnTo>
                    <a:pt x="594811" y="8613"/>
                  </a:lnTo>
                  <a:lnTo>
                    <a:pt x="620906" y="27604"/>
                  </a:lnTo>
                  <a:lnTo>
                    <a:pt x="678739" y="59859"/>
                  </a:lnTo>
                  <a:lnTo>
                    <a:pt x="701277" y="79833"/>
                  </a:lnTo>
                  <a:lnTo>
                    <a:pt x="703824" y="86700"/>
                  </a:lnTo>
                  <a:lnTo>
                    <a:pt x="703183" y="93617"/>
                  </a:lnTo>
                  <a:lnTo>
                    <a:pt x="700415" y="100569"/>
                  </a:lnTo>
                  <a:lnTo>
                    <a:pt x="679753" y="121531"/>
                  </a:lnTo>
                  <a:lnTo>
                    <a:pt x="627985" y="156591"/>
                  </a:lnTo>
                  <a:lnTo>
                    <a:pt x="570605" y="190511"/>
                  </a:lnTo>
                  <a:lnTo>
                    <a:pt x="536953" y="209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223314" y="4453554"/>
              <a:ext cx="252991" cy="292215"/>
            </a:xfrm>
            <a:custGeom>
              <a:avLst/>
              <a:gdLst/>
              <a:ahLst/>
              <a:cxnLst/>
              <a:rect l="0" t="0" r="0" b="0"/>
              <a:pathLst>
                <a:path w="252991" h="292215">
                  <a:moveTo>
                    <a:pt x="104520" y="0"/>
                  </a:moveTo>
                  <a:lnTo>
                    <a:pt x="88879" y="26386"/>
                  </a:lnTo>
                  <a:lnTo>
                    <a:pt x="74669" y="59941"/>
                  </a:lnTo>
                  <a:lnTo>
                    <a:pt x="35252" y="100888"/>
                  </a:lnTo>
                  <a:lnTo>
                    <a:pt x="26755" y="104693"/>
                  </a:lnTo>
                  <a:lnTo>
                    <a:pt x="7957" y="105802"/>
                  </a:lnTo>
                  <a:lnTo>
                    <a:pt x="2710" y="100950"/>
                  </a:lnTo>
                  <a:lnTo>
                    <a:pt x="382" y="93037"/>
                  </a:lnTo>
                  <a:lnTo>
                    <a:pt x="0" y="83081"/>
                  </a:lnTo>
                  <a:lnTo>
                    <a:pt x="5814" y="65781"/>
                  </a:lnTo>
                  <a:lnTo>
                    <a:pt x="28610" y="35611"/>
                  </a:lnTo>
                  <a:lnTo>
                    <a:pt x="54342" y="19780"/>
                  </a:lnTo>
                  <a:lnTo>
                    <a:pt x="95648" y="5120"/>
                  </a:lnTo>
                  <a:lnTo>
                    <a:pt x="120854" y="2275"/>
                  </a:lnTo>
                  <a:lnTo>
                    <a:pt x="141415" y="7251"/>
                  </a:lnTo>
                  <a:lnTo>
                    <a:pt x="173679" y="29508"/>
                  </a:lnTo>
                  <a:lnTo>
                    <a:pt x="177532" y="38390"/>
                  </a:lnTo>
                  <a:lnTo>
                    <a:pt x="178694" y="60736"/>
                  </a:lnTo>
                  <a:lnTo>
                    <a:pt x="172191" y="80027"/>
                  </a:lnTo>
                  <a:lnTo>
                    <a:pt x="167182" y="88446"/>
                  </a:lnTo>
                  <a:lnTo>
                    <a:pt x="152257" y="100921"/>
                  </a:lnTo>
                  <a:lnTo>
                    <a:pt x="143364" y="105885"/>
                  </a:lnTo>
                  <a:lnTo>
                    <a:pt x="140944" y="110364"/>
                  </a:lnTo>
                  <a:lnTo>
                    <a:pt x="142841" y="114521"/>
                  </a:lnTo>
                  <a:lnTo>
                    <a:pt x="147615" y="118461"/>
                  </a:lnTo>
                  <a:lnTo>
                    <a:pt x="203763" y="145894"/>
                  </a:lnTo>
                  <a:lnTo>
                    <a:pt x="241057" y="182368"/>
                  </a:lnTo>
                  <a:lnTo>
                    <a:pt x="248187" y="191769"/>
                  </a:lnTo>
                  <a:lnTo>
                    <a:pt x="252990" y="214692"/>
                  </a:lnTo>
                  <a:lnTo>
                    <a:pt x="252633" y="227356"/>
                  </a:lnTo>
                  <a:lnTo>
                    <a:pt x="247716" y="236969"/>
                  </a:lnTo>
                  <a:lnTo>
                    <a:pt x="229774" y="250769"/>
                  </a:lnTo>
                  <a:lnTo>
                    <a:pt x="167596" y="276775"/>
                  </a:lnTo>
                  <a:lnTo>
                    <a:pt x="115982" y="290025"/>
                  </a:lnTo>
                  <a:lnTo>
                    <a:pt x="71132" y="292214"/>
                  </a:lnTo>
                  <a:lnTo>
                    <a:pt x="3082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212021" y="4779938"/>
              <a:ext cx="336913" cy="52643"/>
            </a:xfrm>
            <a:custGeom>
              <a:avLst/>
              <a:gdLst/>
              <a:ahLst/>
              <a:cxnLst/>
              <a:rect l="0" t="0" r="0" b="0"/>
              <a:pathLst>
                <a:path w="336913" h="52643">
                  <a:moveTo>
                    <a:pt x="336912" y="0"/>
                  </a:moveTo>
                  <a:lnTo>
                    <a:pt x="278294" y="0"/>
                  </a:lnTo>
                  <a:lnTo>
                    <a:pt x="224121" y="8405"/>
                  </a:lnTo>
                  <a:lnTo>
                    <a:pt x="165239" y="18210"/>
                  </a:lnTo>
                  <a:lnTo>
                    <a:pt x="103219" y="26084"/>
                  </a:lnTo>
                  <a:lnTo>
                    <a:pt x="43228" y="4231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459116" y="4916808"/>
              <a:ext cx="16118" cy="273742"/>
            </a:xfrm>
            <a:custGeom>
              <a:avLst/>
              <a:gdLst/>
              <a:ahLst/>
              <a:cxnLst/>
              <a:rect l="0" t="0" r="0" b="0"/>
              <a:pathLst>
                <a:path w="16118" h="273742">
                  <a:moveTo>
                    <a:pt x="5588" y="0"/>
                  </a:moveTo>
                  <a:lnTo>
                    <a:pt x="0" y="16767"/>
                  </a:lnTo>
                  <a:lnTo>
                    <a:pt x="4043" y="75445"/>
                  </a:lnTo>
                  <a:lnTo>
                    <a:pt x="5283" y="130196"/>
                  </a:lnTo>
                  <a:lnTo>
                    <a:pt x="6698" y="192137"/>
                  </a:lnTo>
                  <a:lnTo>
                    <a:pt x="13910" y="240594"/>
                  </a:lnTo>
                  <a:lnTo>
                    <a:pt x="1611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7319376" y="4916808"/>
              <a:ext cx="124272" cy="163705"/>
            </a:xfrm>
            <a:custGeom>
              <a:avLst/>
              <a:gdLst/>
              <a:ahLst/>
              <a:cxnLst/>
              <a:rect l="0" t="0" r="0" b="0"/>
              <a:pathLst>
                <a:path w="124272" h="163705">
                  <a:moveTo>
                    <a:pt x="124271" y="147399"/>
                  </a:moveTo>
                  <a:lnTo>
                    <a:pt x="86793" y="155732"/>
                  </a:lnTo>
                  <a:lnTo>
                    <a:pt x="30125" y="163704"/>
                  </a:lnTo>
                  <a:lnTo>
                    <a:pt x="8729" y="161275"/>
                  </a:lnTo>
                  <a:lnTo>
                    <a:pt x="2790" y="156649"/>
                  </a:lnTo>
                  <a:lnTo>
                    <a:pt x="0" y="150056"/>
                  </a:lnTo>
                  <a:lnTo>
                    <a:pt x="19" y="133372"/>
                  </a:lnTo>
                  <a:lnTo>
                    <a:pt x="15969" y="73392"/>
                  </a:lnTo>
                  <a:lnTo>
                    <a:pt x="26492" y="31525"/>
                  </a:lnTo>
                  <a:lnTo>
                    <a:pt x="295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6980440" y="4379855"/>
              <a:ext cx="837264" cy="1049931"/>
            </a:xfrm>
            <a:custGeom>
              <a:avLst/>
              <a:gdLst/>
              <a:ahLst/>
              <a:cxnLst/>
              <a:rect l="0" t="0" r="0" b="0"/>
              <a:pathLst>
                <a:path w="837264" h="1049931">
                  <a:moveTo>
                    <a:pt x="221052" y="0"/>
                  </a:moveTo>
                  <a:lnTo>
                    <a:pt x="197005" y="9575"/>
                  </a:lnTo>
                  <a:lnTo>
                    <a:pt x="139050" y="56117"/>
                  </a:lnTo>
                  <a:lnTo>
                    <a:pt x="102023" y="111808"/>
                  </a:lnTo>
                  <a:lnTo>
                    <a:pt x="66673" y="164606"/>
                  </a:lnTo>
                  <a:lnTo>
                    <a:pt x="38566" y="226620"/>
                  </a:lnTo>
                  <a:lnTo>
                    <a:pt x="18673" y="277846"/>
                  </a:lnTo>
                  <a:lnTo>
                    <a:pt x="6020" y="330069"/>
                  </a:lnTo>
                  <a:lnTo>
                    <a:pt x="1751" y="383757"/>
                  </a:lnTo>
                  <a:lnTo>
                    <a:pt x="486" y="443599"/>
                  </a:lnTo>
                  <a:lnTo>
                    <a:pt x="111" y="505783"/>
                  </a:lnTo>
                  <a:lnTo>
                    <a:pt x="0" y="568661"/>
                  </a:lnTo>
                  <a:lnTo>
                    <a:pt x="1137" y="628236"/>
                  </a:lnTo>
                  <a:lnTo>
                    <a:pt x="11409" y="687825"/>
                  </a:lnTo>
                  <a:lnTo>
                    <a:pt x="24405" y="738024"/>
                  </a:lnTo>
                  <a:lnTo>
                    <a:pt x="43073" y="789942"/>
                  </a:lnTo>
                  <a:lnTo>
                    <a:pt x="63423" y="839250"/>
                  </a:lnTo>
                  <a:lnTo>
                    <a:pt x="99429" y="897599"/>
                  </a:lnTo>
                  <a:lnTo>
                    <a:pt x="147973" y="956828"/>
                  </a:lnTo>
                  <a:lnTo>
                    <a:pt x="197995" y="997617"/>
                  </a:lnTo>
                  <a:lnTo>
                    <a:pt x="252936" y="1022486"/>
                  </a:lnTo>
                  <a:lnTo>
                    <a:pt x="314437" y="1043992"/>
                  </a:lnTo>
                  <a:lnTo>
                    <a:pt x="375676" y="1049930"/>
                  </a:lnTo>
                  <a:lnTo>
                    <a:pt x="424534" y="1043925"/>
                  </a:lnTo>
                  <a:lnTo>
                    <a:pt x="480438" y="1031416"/>
                  </a:lnTo>
                  <a:lnTo>
                    <a:pt x="504791" y="1022267"/>
                  </a:lnTo>
                  <a:lnTo>
                    <a:pt x="558552" y="987797"/>
                  </a:lnTo>
                  <a:lnTo>
                    <a:pt x="620996" y="950089"/>
                  </a:lnTo>
                  <a:lnTo>
                    <a:pt x="682671" y="889896"/>
                  </a:lnTo>
                  <a:lnTo>
                    <a:pt x="725281" y="829356"/>
                  </a:lnTo>
                  <a:lnTo>
                    <a:pt x="761364" y="767311"/>
                  </a:lnTo>
                  <a:lnTo>
                    <a:pt x="786442" y="710011"/>
                  </a:lnTo>
                  <a:lnTo>
                    <a:pt x="808596" y="653026"/>
                  </a:lnTo>
                  <a:lnTo>
                    <a:pt x="823038" y="602671"/>
                  </a:lnTo>
                  <a:lnTo>
                    <a:pt x="829136" y="545117"/>
                  </a:lnTo>
                  <a:lnTo>
                    <a:pt x="837263" y="488003"/>
                  </a:lnTo>
                  <a:lnTo>
                    <a:pt x="833150" y="436687"/>
                  </a:lnTo>
                  <a:lnTo>
                    <a:pt x="829014" y="384802"/>
                  </a:lnTo>
                  <a:lnTo>
                    <a:pt x="817260" y="328095"/>
                  </a:lnTo>
                  <a:lnTo>
                    <a:pt x="795839" y="277367"/>
                  </a:lnTo>
                  <a:lnTo>
                    <a:pt x="762749" y="218305"/>
                  </a:lnTo>
                  <a:lnTo>
                    <a:pt x="732513" y="163918"/>
                  </a:lnTo>
                  <a:lnTo>
                    <a:pt x="679454" y="113138"/>
                  </a:lnTo>
                  <a:lnTo>
                    <a:pt x="616524" y="77318"/>
                  </a:lnTo>
                  <a:lnTo>
                    <a:pt x="561256" y="50324"/>
                  </a:lnTo>
                  <a:lnTo>
                    <a:pt x="502159" y="32514"/>
                  </a:lnTo>
                  <a:lnTo>
                    <a:pt x="451742" y="21332"/>
                  </a:lnTo>
                  <a:lnTo>
                    <a:pt x="399758" y="13729"/>
                  </a:lnTo>
                  <a:lnTo>
                    <a:pt x="344191" y="11476"/>
                  </a:lnTo>
                  <a:lnTo>
                    <a:pt x="284223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2013-11-12T15:04:49Z</dcterms:created>
  <dcterms:modified xsi:type="dcterms:W3CDTF">2013-11-12T15:04:59Z</dcterms:modified>
</cp:coreProperties>
</file>